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9" r:id="rId4"/>
    <p:sldId id="296" r:id="rId5"/>
    <p:sldId id="297" r:id="rId6"/>
    <p:sldId id="293" r:id="rId7"/>
    <p:sldId id="295" r:id="rId8"/>
    <p:sldId id="271" r:id="rId9"/>
    <p:sldId id="265" r:id="rId10"/>
    <p:sldId id="260" r:id="rId11"/>
    <p:sldId id="292" r:id="rId12"/>
    <p:sldId id="272" r:id="rId13"/>
    <p:sldId id="309" r:id="rId14"/>
    <p:sldId id="315" r:id="rId15"/>
    <p:sldId id="310" r:id="rId16"/>
    <p:sldId id="311" r:id="rId17"/>
  </p:sldIdLst>
  <p:sldSz cx="9144000" cy="6858000" type="screen4x3"/>
  <p:notesSz cx="6797675" cy="987425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FF99CC"/>
    <a:srgbClr val="FF9999"/>
    <a:srgbClr val="FF7C80"/>
    <a:srgbClr val="FFCC66"/>
    <a:srgbClr val="FF9966"/>
    <a:srgbClr val="FF6600"/>
    <a:srgbClr val="FF5050"/>
    <a:srgbClr val="CC66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674" autoAdjust="0"/>
  </p:normalViewPr>
  <p:slideViewPr>
    <p:cSldViewPr>
      <p:cViewPr>
        <p:scale>
          <a:sx n="80" d="100"/>
          <a:sy n="80" d="100"/>
        </p:scale>
        <p:origin x="-1002" y="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626;&#3617;&#3640;&#3604;&#3591;&#3634;&#3609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style val="18"/>
  <c:chart>
    <c:plotArea>
      <c:layout>
        <c:manualLayout>
          <c:layoutTarget val="inner"/>
          <c:xMode val="edge"/>
          <c:yMode val="edge"/>
          <c:x val="5.9097824091727674E-2"/>
          <c:y val="3.4273087822693539E-2"/>
          <c:w val="0.82105156995898609"/>
          <c:h val="0.6471972690865047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ในเขตเทศบาล</c:v>
                </c:pt>
              </c:strCache>
            </c:strRef>
          </c:tx>
          <c:spPr>
            <a:solidFill>
              <a:srgbClr val="8B81D2">
                <a:lumMod val="50000"/>
              </a:srgbClr>
            </a:solidFill>
          </c:spPr>
          <c:dPt>
            <c:idx val="2"/>
            <c:spPr>
              <a:solidFill>
                <a:srgbClr val="8B81D2">
                  <a:lumMod val="50000"/>
                </a:srgbClr>
              </a:solidFill>
              <a:ln>
                <a:solidFill>
                  <a:schemeClr val="accent1"/>
                </a:solidFill>
              </a:ln>
            </c:spPr>
          </c:dPt>
          <c:dLbls>
            <c:txPr>
              <a:bodyPr rot="-5400000" vert="horz"/>
              <a:lstStyle/>
              <a:p>
                <a:pPr>
                  <a:defRPr/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สูบบุหรี่เป็นประจำ</c:v>
                </c:pt>
                <c:pt idx="1">
                  <c:v>ดื่มเครื่องดื่มแอลกอฮอล์</c:v>
                </c:pt>
                <c:pt idx="2">
                  <c:v>กินผักผลไม้ไม่เพียงพอ</c:v>
                </c:pt>
                <c:pt idx="3">
                  <c:v>กิจกรรมทางกายไม่เพียงพอ</c:v>
                </c:pt>
                <c:pt idx="4">
                  <c:v>ภาวะไขมันในเลือดสูง</c:v>
                </c:pt>
                <c:pt idx="5">
                  <c:v>ภาวะความดันโลหิตสูง</c:v>
                </c:pt>
                <c:pt idx="6">
                  <c:v>โรคเบาหวาน</c:v>
                </c:pt>
                <c:pt idx="7">
                  <c:v>ภาวะอ้วน/น้ำหนักเกิน</c:v>
                </c:pt>
                <c:pt idx="8">
                  <c:v>ภาวะอ้วนลงพุง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13.8</c:v>
                </c:pt>
                <c:pt idx="1">
                  <c:v>38.300000000000004</c:v>
                </c:pt>
                <c:pt idx="2">
                  <c:v>73.7</c:v>
                </c:pt>
                <c:pt idx="3">
                  <c:v>21.6</c:v>
                </c:pt>
                <c:pt idx="4">
                  <c:v>17.399999999999999</c:v>
                </c:pt>
                <c:pt idx="5">
                  <c:v>24.5</c:v>
                </c:pt>
                <c:pt idx="6">
                  <c:v>9</c:v>
                </c:pt>
                <c:pt idx="7">
                  <c:v>39.700000000000003</c:v>
                </c:pt>
                <c:pt idx="8">
                  <c:v>41.4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นอกเขตเทศบาล</c:v>
                </c:pt>
              </c:strCache>
            </c:strRef>
          </c:tx>
          <c:spPr>
            <a:solidFill>
              <a:srgbClr val="D60093"/>
            </a:solidFill>
            <a:ln>
              <a:solidFill>
                <a:srgbClr val="00B050"/>
              </a:solidFill>
            </a:ln>
          </c:spPr>
          <c:dLbls>
            <c:txPr>
              <a:bodyPr rot="-5400000" vert="horz"/>
              <a:lstStyle/>
              <a:p>
                <a:pPr>
                  <a:defRPr/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สูบบุหรี่เป็นประจำ</c:v>
                </c:pt>
                <c:pt idx="1">
                  <c:v>ดื่มเครื่องดื่มแอลกอฮอล์</c:v>
                </c:pt>
                <c:pt idx="2">
                  <c:v>กินผักผลไม้ไม่เพียงพอ</c:v>
                </c:pt>
                <c:pt idx="3">
                  <c:v>กิจกรรมทางกายไม่เพียงพอ</c:v>
                </c:pt>
                <c:pt idx="4">
                  <c:v>ภาวะไขมันในเลือดสูง</c:v>
                </c:pt>
                <c:pt idx="5">
                  <c:v>ภาวะความดันโลหิตสูง</c:v>
                </c:pt>
                <c:pt idx="6">
                  <c:v>โรคเบาหวาน</c:v>
                </c:pt>
                <c:pt idx="7">
                  <c:v>ภาวะอ้วน/น้ำหนักเกิน</c:v>
                </c:pt>
                <c:pt idx="8">
                  <c:v>ภาวะอ้วนลงพุง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17.8</c:v>
                </c:pt>
                <c:pt idx="1">
                  <c:v>39.4</c:v>
                </c:pt>
                <c:pt idx="2">
                  <c:v>74.400000000000006</c:v>
                </c:pt>
                <c:pt idx="3">
                  <c:v>17.2</c:v>
                </c:pt>
                <c:pt idx="4">
                  <c:v>15.5</c:v>
                </c:pt>
                <c:pt idx="5">
                  <c:v>24.9</c:v>
                </c:pt>
                <c:pt idx="6">
                  <c:v>8.7000000000000011</c:v>
                </c:pt>
                <c:pt idx="7">
                  <c:v>35.700000000000003</c:v>
                </c:pt>
                <c:pt idx="8">
                  <c:v>37.1</c:v>
                </c:pt>
              </c:numCache>
            </c:numRef>
          </c:val>
        </c:ser>
        <c:axId val="109057536"/>
        <c:axId val="109059072"/>
      </c:barChart>
      <c:catAx>
        <c:axId val="109057536"/>
        <c:scaling>
          <c:orientation val="minMax"/>
        </c:scaling>
        <c:axPos val="b"/>
        <c:tickLblPos val="nextTo"/>
        <c:crossAx val="109059072"/>
        <c:crosses val="autoZero"/>
        <c:auto val="1"/>
        <c:lblAlgn val="ctr"/>
        <c:lblOffset val="100"/>
      </c:catAx>
      <c:valAx>
        <c:axId val="109059072"/>
        <c:scaling>
          <c:orientation val="minMax"/>
          <c:max val="90"/>
        </c:scaling>
        <c:axPos val="l"/>
        <c:numFmt formatCode="General" sourceLinked="1"/>
        <c:tickLblPos val="nextTo"/>
        <c:crossAx val="109057536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77126565506179723"/>
          <c:y val="8.3750029595983294E-2"/>
          <c:w val="0.14669112735825218"/>
          <c:h val="0.10708594567436121"/>
        </c:manualLayout>
      </c:layout>
    </c:legend>
    <c:plotVisOnly val="1"/>
    <c:dispBlanksAs val="gap"/>
  </c:chart>
  <c:txPr>
    <a:bodyPr/>
    <a:lstStyle/>
    <a:p>
      <a:pPr>
        <a:defRPr sz="1200">
          <a:solidFill>
            <a:schemeClr val="bg1">
              <a:lumMod val="10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roundedCorners val="1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โรคเบาหวาน</c:v>
                </c:pt>
              </c:strCache>
            </c:strRef>
          </c:tx>
          <c:dLbls>
            <c:dLbl>
              <c:idx val="0"/>
              <c:layout>
                <c:manualLayout>
                  <c:x val="-3.9243193468944199E-2"/>
                  <c:y val="-3.5714285714285712E-2"/>
                </c:manualLayout>
              </c:layout>
              <c:showVal val="1"/>
            </c:dLbl>
            <c:dLbl>
              <c:idx val="1"/>
              <c:layout>
                <c:manualLayout>
                  <c:x val="-3.0981468528113898E-2"/>
                  <c:y val="-3.5714285714285712E-2"/>
                </c:manualLayout>
              </c:layout>
              <c:showVal val="1"/>
            </c:dLbl>
            <c:dLbl>
              <c:idx val="2"/>
              <c:layout>
                <c:manualLayout>
                  <c:x val="-3.0981468528113898E-2"/>
                  <c:y val="-2.380952380952395E-2"/>
                </c:manualLayout>
              </c:layout>
              <c:showVal val="1"/>
            </c:dLbl>
            <c:dLbl>
              <c:idx val="3"/>
              <c:layout>
                <c:manualLayout>
                  <c:x val="-3.5112330998528681E-2"/>
                  <c:y val="-2.380952380952395E-2"/>
                </c:manualLayout>
              </c:layout>
              <c:showVal val="1"/>
            </c:dLbl>
            <c:dLbl>
              <c:idx val="4"/>
              <c:layout>
                <c:manualLayout>
                  <c:x val="-3.7177762233736242E-2"/>
                  <c:y val="-2.38095238095239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12.1</c:v>
                </c:pt>
                <c:pt idx="1">
                  <c:v>15</c:v>
                </c:pt>
                <c:pt idx="2">
                  <c:v>17.5</c:v>
                </c:pt>
                <c:pt idx="3">
                  <c:v>19.399999999999999</c:v>
                </c:pt>
                <c:pt idx="4">
                  <c:v>22.3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โรคความดันโลหิตสูง</c:v>
                </c:pt>
              </c:strCache>
            </c:strRef>
          </c:tx>
          <c:dLbls>
            <c:dLbl>
              <c:idx val="0"/>
              <c:layout>
                <c:manualLayout>
                  <c:x val="-3.3046899763321112E-2"/>
                  <c:y val="-3.1746031746031744E-2"/>
                </c:manualLayout>
              </c:layout>
              <c:showVal val="1"/>
            </c:dLbl>
            <c:dLbl>
              <c:idx val="1"/>
              <c:layout>
                <c:manualLayout>
                  <c:x val="-2.4785174822490846E-2"/>
                  <c:y val="-3.5714285714285712E-2"/>
                </c:manualLayout>
              </c:layout>
              <c:showVal val="1"/>
            </c:dLbl>
            <c:dLbl>
              <c:idx val="2"/>
              <c:layout>
                <c:manualLayout>
                  <c:x val="-3.0981468528113898E-2"/>
                  <c:y val="-3.5714285714285712E-2"/>
                </c:manualLayout>
              </c:layout>
              <c:showVal val="1"/>
            </c:dLbl>
            <c:dLbl>
              <c:idx val="3"/>
              <c:layout>
                <c:manualLayout>
                  <c:x val="-3.7177762233736242E-2"/>
                  <c:y val="-4.3650793650793794E-2"/>
                </c:manualLayout>
              </c:layout>
              <c:showVal val="1"/>
            </c:dLbl>
            <c:dLbl>
              <c:idx val="4"/>
              <c:layout>
                <c:manualLayout>
                  <c:x val="-3.7177762233736242E-2"/>
                  <c:y val="-3.571428571428579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5.7</c:v>
                </c:pt>
                <c:pt idx="1">
                  <c:v>8</c:v>
                </c:pt>
                <c:pt idx="2">
                  <c:v>11</c:v>
                </c:pt>
                <c:pt idx="3">
                  <c:v>12.1</c:v>
                </c:pt>
                <c:pt idx="4">
                  <c:v>12.2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โรคหัวใจขาดเลือด</c:v>
                </c:pt>
              </c:strCache>
            </c:strRef>
          </c:tx>
          <c:dLbls>
            <c:dLbl>
              <c:idx val="0"/>
              <c:layout>
                <c:manualLayout>
                  <c:x val="-3.5112330998528681E-2"/>
                  <c:y val="-3.9682539682539819E-2"/>
                </c:manualLayout>
              </c:layout>
              <c:showVal val="1"/>
            </c:dLbl>
            <c:dLbl>
              <c:idx val="1"/>
              <c:layout>
                <c:manualLayout>
                  <c:x val="-3.9243193468944199E-2"/>
                  <c:y val="-3.5714285714285712E-2"/>
                </c:manualLayout>
              </c:layout>
              <c:showVal val="1"/>
            </c:dLbl>
            <c:dLbl>
              <c:idx val="2"/>
              <c:layout>
                <c:manualLayout>
                  <c:x val="-3.7177762233736242E-2"/>
                  <c:y val="-2.7777777777778238E-2"/>
                </c:manualLayout>
              </c:layout>
              <c:showVal val="1"/>
            </c:dLbl>
            <c:dLbl>
              <c:idx val="3"/>
              <c:layout>
                <c:manualLayout>
                  <c:x val="-3.9243193468944199E-2"/>
                  <c:y val="-3.9682539682539819E-2"/>
                </c:manualLayout>
              </c:layout>
              <c:showVal val="1"/>
            </c:dLbl>
            <c:dLbl>
              <c:idx val="4"/>
              <c:layout>
                <c:manualLayout>
                  <c:x val="-3.7177762233736242E-2"/>
                  <c:y val="-3.571428571428571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23.4</c:v>
                </c:pt>
                <c:pt idx="1">
                  <c:v>26.9</c:v>
                </c:pt>
                <c:pt idx="2">
                  <c:v>27.8</c:v>
                </c:pt>
                <c:pt idx="3">
                  <c:v>29.9</c:v>
                </c:pt>
                <c:pt idx="4">
                  <c:v>32.300000000000004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โรคหลอดเลือดในสมอง</c:v>
                </c:pt>
              </c:strCache>
            </c:strRef>
          </c:tx>
          <c:dLbls>
            <c:dLbl>
              <c:idx val="0"/>
              <c:layout>
                <c:manualLayout>
                  <c:x val="-3.0981468528113898E-2"/>
                  <c:y val="-3.5714285714285712E-2"/>
                </c:manualLayout>
              </c:layout>
              <c:showVal val="1"/>
            </c:dLbl>
            <c:dLbl>
              <c:idx val="1"/>
              <c:layout>
                <c:manualLayout>
                  <c:x val="-3.7177762233736242E-2"/>
                  <c:y val="-3.9682539682539819E-2"/>
                </c:manualLayout>
              </c:layout>
              <c:showVal val="1"/>
            </c:dLbl>
            <c:dLbl>
              <c:idx val="2"/>
              <c:layout>
                <c:manualLayout>
                  <c:x val="-2.6850606057698401E-2"/>
                  <c:y val="-4.3650793650793794E-2"/>
                </c:manualLayout>
              </c:layout>
              <c:showVal val="1"/>
            </c:dLbl>
            <c:dLbl>
              <c:idx val="3"/>
              <c:layout>
                <c:manualLayout>
                  <c:x val="-4.1308624704151434E-2"/>
                  <c:y val="-3.9682539682539819E-2"/>
                </c:manualLayout>
              </c:layout>
              <c:showVal val="1"/>
            </c:dLbl>
            <c:dLbl>
              <c:idx val="4"/>
              <c:layout>
                <c:manualLayout>
                  <c:x val="-3.3046899763321112E-2"/>
                  <c:y val="-3.571428571428571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31.7</c:v>
                </c:pt>
                <c:pt idx="1">
                  <c:v>35.9</c:v>
                </c:pt>
                <c:pt idx="2">
                  <c:v>38.700000000000003</c:v>
                </c:pt>
                <c:pt idx="3">
                  <c:v>38.700000000000003</c:v>
                </c:pt>
                <c:pt idx="4">
                  <c:v>48.7</c:v>
                </c:pt>
              </c:numCache>
            </c:numRef>
          </c:val>
        </c:ser>
        <c:marker val="1"/>
        <c:axId val="109181952"/>
        <c:axId val="110514944"/>
      </c:lineChart>
      <c:catAx>
        <c:axId val="109181952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E0E0E0">
                <a:lumMod val="10000"/>
              </a:srgbClr>
            </a:solidFill>
          </a:ln>
        </c:spPr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10514944"/>
        <c:crosses val="autoZero"/>
        <c:auto val="1"/>
        <c:lblAlgn val="ctr"/>
        <c:lblOffset val="100"/>
      </c:catAx>
      <c:valAx>
        <c:axId val="110514944"/>
        <c:scaling>
          <c:orientation val="minMax"/>
        </c:scaling>
        <c:axPos val="l"/>
        <c:numFmt formatCode="General" sourceLinked="1"/>
        <c:tickLblPos val="nextTo"/>
        <c:spPr>
          <a:ln>
            <a:solidFill>
              <a:srgbClr val="E0E0E0">
                <a:lumMod val="10000"/>
              </a:srgbClr>
            </a:solidFill>
          </a:ln>
        </c:spPr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091819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</c:chart>
  <c:spPr>
    <a:solidFill>
      <a:schemeClr val="tx1"/>
    </a:solidFill>
  </c:spPr>
  <c:txPr>
    <a:bodyPr/>
    <a:lstStyle/>
    <a:p>
      <a:pPr>
        <a:defRPr sz="1400">
          <a:solidFill>
            <a:schemeClr val="bg1">
              <a:lumMod val="10000"/>
            </a:schemeClr>
          </a:solidFill>
          <a:latin typeface="TH SarabunPSK" pitchFamily="34" charset="-34"/>
          <a:cs typeface="TH SarabunPSK" pitchFamily="34" charset="-34"/>
        </a:defRPr>
      </a:pPr>
      <a:endParaRPr lang="th-T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>
        <c:manualLayout>
          <c:layoutTarget val="inner"/>
          <c:xMode val="edge"/>
          <c:yMode val="edge"/>
          <c:x val="6.8185907151997432E-2"/>
          <c:y val="2.9457992508218081E-2"/>
          <c:w val="0.70164646133322561"/>
          <c:h val="0.88343322375965116"/>
        </c:manualLayout>
      </c:layout>
      <c:lineChart>
        <c:grouping val="standard"/>
        <c:ser>
          <c:idx val="0"/>
          <c:order val="0"/>
          <c:tx>
            <c:strRef>
              <c:f>Sheet1!$B$2</c:f>
              <c:strCache>
                <c:ptCount val="1"/>
                <c:pt idx="0">
                  <c:v>โรคเบาหวาน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dLbls>
            <c:dLbl>
              <c:idx val="0"/>
              <c:layout>
                <c:manualLayout>
                  <c:x val="-4.4692743983452007E-2"/>
                  <c:y val="-3.8834951456310669E-2"/>
                </c:manualLayout>
              </c:layout>
              <c:showVal val="1"/>
            </c:dLbl>
            <c:dLbl>
              <c:idx val="1"/>
              <c:layout>
                <c:manualLayout>
                  <c:x val="-4.2830546317474807E-2"/>
                  <c:y val="-3.2362459546925515E-2"/>
                </c:manualLayout>
              </c:layout>
              <c:showVal val="1"/>
            </c:dLbl>
            <c:dLbl>
              <c:idx val="2"/>
              <c:layout>
                <c:manualLayout>
                  <c:x val="-5.2141534647360634E-2"/>
                  <c:y val="-3.8834951456310725E-2"/>
                </c:manualLayout>
              </c:layout>
              <c:showVal val="1"/>
            </c:dLbl>
            <c:dLbl>
              <c:idx val="3"/>
              <c:layout>
                <c:manualLayout>
                  <c:x val="-4.841713931540647E-2"/>
                  <c:y val="-4.5307443365695893E-2"/>
                </c:manualLayout>
              </c:layout>
              <c:showVal val="1"/>
            </c:dLbl>
            <c:dLbl>
              <c:idx val="4"/>
              <c:layout>
                <c:manualLayout>
                  <c:x val="-5.0279336981383461E-2"/>
                  <c:y val="-3.88349514563107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bg1">
                        <a:lumMod val="1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Val val="1"/>
          </c:dLbls>
          <c:cat>
            <c:numRef>
              <c:f>Sheet1!$A$3:$A$7</c:f>
              <c:numCache>
                <c:formatCode>General</c:formatCode>
                <c:ptCount val="5"/>
                <c:pt idx="0">
                  <c:v>2554</c:v>
                </c:pt>
                <c:pt idx="1">
                  <c:v>2555</c:v>
                </c:pt>
                <c:pt idx="2">
                  <c:v>2556</c:v>
                </c:pt>
                <c:pt idx="3">
                  <c:v>2557</c:v>
                </c:pt>
                <c:pt idx="4">
                  <c:v>2558</c:v>
                </c:pt>
              </c:numCache>
            </c:numRef>
          </c:cat>
          <c:val>
            <c:numRef>
              <c:f>Sheet1!$B$3:$B$7</c:f>
              <c:numCache>
                <c:formatCode>#,##0.00</c:formatCode>
                <c:ptCount val="5"/>
                <c:pt idx="0" formatCode="General">
                  <c:v>968.22</c:v>
                </c:pt>
                <c:pt idx="1">
                  <c:v>1050.05</c:v>
                </c:pt>
                <c:pt idx="2" formatCode="General">
                  <c:v>1081.25</c:v>
                </c:pt>
                <c:pt idx="3">
                  <c:v>1032.5</c:v>
                </c:pt>
                <c:pt idx="4">
                  <c:v>1233.3499999999999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ความดันโลหิตสูง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5.2141534647360634E-2"/>
                  <c:y val="-4.8543689320388418E-2"/>
                </c:manualLayout>
              </c:layout>
              <c:showVal val="1"/>
            </c:dLbl>
            <c:dLbl>
              <c:idx val="1"/>
              <c:layout>
                <c:manualLayout>
                  <c:x val="-4.6554941649429082E-2"/>
                  <c:y val="-3.8834951456310725E-2"/>
                </c:manualLayout>
              </c:layout>
              <c:showVal val="1"/>
            </c:dLbl>
            <c:dLbl>
              <c:idx val="2"/>
              <c:layout>
                <c:manualLayout>
                  <c:x val="-4.8417139315406386E-2"/>
                  <c:y val="-3.8834951456310725E-2"/>
                </c:manualLayout>
              </c:layout>
              <c:showVal val="1"/>
            </c:dLbl>
            <c:dLbl>
              <c:idx val="3"/>
              <c:layout>
                <c:manualLayout>
                  <c:x val="-4.2830546317474863E-2"/>
                  <c:y val="-4.2071197411003305E-2"/>
                </c:manualLayout>
              </c:layout>
              <c:showVal val="1"/>
            </c:dLbl>
            <c:dLbl>
              <c:idx val="4"/>
              <c:layout>
                <c:manualLayout>
                  <c:x val="-4.4692743983452014E-2"/>
                  <c:y val="-3.236245954692559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bg1">
                        <a:lumMod val="1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Val val="1"/>
          </c:dLbls>
          <c:cat>
            <c:numRef>
              <c:f>Sheet1!$A$3:$A$7</c:f>
              <c:numCache>
                <c:formatCode>General</c:formatCode>
                <c:ptCount val="5"/>
                <c:pt idx="0">
                  <c:v>2554</c:v>
                </c:pt>
                <c:pt idx="1">
                  <c:v>2555</c:v>
                </c:pt>
                <c:pt idx="2">
                  <c:v>2556</c:v>
                </c:pt>
                <c:pt idx="3">
                  <c:v>2557</c:v>
                </c:pt>
                <c:pt idx="4">
                  <c:v>2558</c:v>
                </c:pt>
              </c:numCache>
            </c:numRef>
          </c:cat>
          <c:val>
            <c:numRef>
              <c:f>Sheet1!$C$3:$C$7</c:f>
              <c:numCache>
                <c:formatCode>#,##0.00</c:formatCode>
                <c:ptCount val="5"/>
                <c:pt idx="0">
                  <c:v>1433.61</c:v>
                </c:pt>
                <c:pt idx="1">
                  <c:v>1570.6299999999999</c:v>
                </c:pt>
                <c:pt idx="2" formatCode="General">
                  <c:v>1621.72</c:v>
                </c:pt>
                <c:pt idx="3">
                  <c:v>1710.8899999999999</c:v>
                </c:pt>
                <c:pt idx="4">
                  <c:v>1894.46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โรคหัวใจขาดเลือด</c:v>
                </c:pt>
              </c:strCache>
            </c:strRef>
          </c:tx>
          <c:spPr>
            <a:ln>
              <a:solidFill>
                <a:srgbClr val="B75809"/>
              </a:solidFill>
            </a:ln>
          </c:spPr>
          <c:marker>
            <c:spPr>
              <a:solidFill>
                <a:srgbClr val="FF6600"/>
              </a:solidFill>
            </c:spPr>
          </c:marker>
          <c:dLbls>
            <c:dLbl>
              <c:idx val="0"/>
              <c:layout>
                <c:manualLayout>
                  <c:x val="-3.724395331954336E-2"/>
                  <c:y val="-3.8834951456310725E-2"/>
                </c:manualLayout>
              </c:layout>
              <c:showVal val="1"/>
            </c:dLbl>
            <c:dLbl>
              <c:idx val="1"/>
              <c:layout>
                <c:manualLayout>
                  <c:x val="-4.2830692947212423E-2"/>
                  <c:y val="-3.5598705501618172E-2"/>
                </c:manualLayout>
              </c:layout>
              <c:showVal val="1"/>
            </c:dLbl>
            <c:dLbl>
              <c:idx val="2"/>
              <c:layout>
                <c:manualLayout>
                  <c:x val="-4.2830546317474794E-2"/>
                  <c:y val="-4.5307443365695803E-2"/>
                </c:manualLayout>
              </c:layout>
              <c:showVal val="1"/>
            </c:dLbl>
            <c:dLbl>
              <c:idx val="3"/>
              <c:layout>
                <c:manualLayout>
                  <c:x val="-4.0968348651497684E-2"/>
                  <c:y val="-4.2071197411003305E-2"/>
                </c:manualLayout>
              </c:layout>
              <c:showVal val="1"/>
            </c:dLbl>
            <c:dLbl>
              <c:idx val="4"/>
              <c:layout>
                <c:manualLayout>
                  <c:x val="-3.7243953319543374E-2"/>
                  <c:y val="-3.236245954692559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bg1">
                        <a:lumMod val="1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Val val="1"/>
          </c:dLbls>
          <c:cat>
            <c:numRef>
              <c:f>Sheet1!$A$3:$A$7</c:f>
              <c:numCache>
                <c:formatCode>General</c:formatCode>
                <c:ptCount val="5"/>
                <c:pt idx="0">
                  <c:v>2554</c:v>
                </c:pt>
                <c:pt idx="1">
                  <c:v>2555</c:v>
                </c:pt>
                <c:pt idx="2">
                  <c:v>2556</c:v>
                </c:pt>
                <c:pt idx="3">
                  <c:v>2557</c:v>
                </c:pt>
                <c:pt idx="4">
                  <c:v>2558</c:v>
                </c:pt>
              </c:numCache>
            </c:numRef>
          </c:cat>
          <c:val>
            <c:numRef>
              <c:f>Sheet1!$D$3:$D$7</c:f>
              <c:numCache>
                <c:formatCode>General</c:formatCode>
                <c:ptCount val="5"/>
                <c:pt idx="0">
                  <c:v>412.7</c:v>
                </c:pt>
                <c:pt idx="1">
                  <c:v>427.53</c:v>
                </c:pt>
                <c:pt idx="2">
                  <c:v>431.90999999999974</c:v>
                </c:pt>
                <c:pt idx="3">
                  <c:v>407.7</c:v>
                </c:pt>
                <c:pt idx="4">
                  <c:v>501.13</c:v>
                </c:pt>
              </c:numCache>
            </c:numRef>
          </c:val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หลอดเลือดสมอง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dLbls>
            <c:dLbl>
              <c:idx val="0"/>
              <c:layout>
                <c:manualLayout>
                  <c:x val="-3.7243953319543374E-2"/>
                  <c:y val="3.2362459546925591E-2"/>
                </c:manualLayout>
              </c:layout>
              <c:showVal val="1"/>
            </c:dLbl>
            <c:dLbl>
              <c:idx val="1"/>
              <c:layout>
                <c:manualLayout>
                  <c:x val="-4.0968495281235133E-2"/>
                  <c:y val="3.5598705501618172E-2"/>
                </c:manualLayout>
              </c:layout>
              <c:showVal val="1"/>
            </c:dLbl>
            <c:dLbl>
              <c:idx val="2"/>
              <c:layout>
                <c:manualLayout>
                  <c:x val="-3.7243953319543374E-2"/>
                  <c:y val="4.5307443365695803E-2"/>
                </c:manualLayout>
              </c:layout>
              <c:showVal val="1"/>
            </c:dLbl>
            <c:dLbl>
              <c:idx val="3"/>
              <c:layout>
                <c:manualLayout>
                  <c:x val="-3.9106150985520567E-2"/>
                  <c:y val="4.2071197411003305E-2"/>
                </c:manualLayout>
              </c:layout>
              <c:showVal val="1"/>
            </c:dLbl>
            <c:dLbl>
              <c:idx val="4"/>
              <c:layout>
                <c:manualLayout>
                  <c:x val="-4.4692743983452014E-2"/>
                  <c:y val="3.236245954692559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bg1">
                        <a:lumMod val="1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Val val="1"/>
          </c:dLbls>
          <c:cat>
            <c:numRef>
              <c:f>Sheet1!$A$3:$A$7</c:f>
              <c:numCache>
                <c:formatCode>General</c:formatCode>
                <c:ptCount val="5"/>
                <c:pt idx="0">
                  <c:v>2554</c:v>
                </c:pt>
                <c:pt idx="1">
                  <c:v>2555</c:v>
                </c:pt>
                <c:pt idx="2">
                  <c:v>2556</c:v>
                </c:pt>
                <c:pt idx="3">
                  <c:v>2557</c:v>
                </c:pt>
                <c:pt idx="4">
                  <c:v>2558</c:v>
                </c:pt>
              </c:numCache>
            </c:numRef>
          </c:cat>
          <c:val>
            <c:numRef>
              <c:f>Sheet1!$E$3:$E$7</c:f>
              <c:numCache>
                <c:formatCode>General</c:formatCode>
                <c:ptCount val="5"/>
                <c:pt idx="0">
                  <c:v>330.6</c:v>
                </c:pt>
                <c:pt idx="1">
                  <c:v>354.54</c:v>
                </c:pt>
                <c:pt idx="2">
                  <c:v>366.81</c:v>
                </c:pt>
                <c:pt idx="3">
                  <c:v>352.3</c:v>
                </c:pt>
                <c:pt idx="4">
                  <c:v>425.24</c:v>
                </c:pt>
              </c:numCache>
            </c:numRef>
          </c:val>
        </c:ser>
        <c:marker val="1"/>
        <c:axId val="95561600"/>
        <c:axId val="95563136"/>
      </c:lineChart>
      <c:catAx>
        <c:axId val="95561600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E0E0E0">
                <a:lumMod val="10000"/>
              </a:srgbClr>
            </a:solidFill>
          </a:ln>
        </c:spPr>
        <c:txPr>
          <a:bodyPr/>
          <a:lstStyle/>
          <a:p>
            <a:pPr>
              <a:defRPr sz="140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95563136"/>
        <c:crosses val="autoZero"/>
        <c:auto val="1"/>
        <c:lblAlgn val="ctr"/>
        <c:lblOffset val="100"/>
      </c:catAx>
      <c:valAx>
        <c:axId val="95563136"/>
        <c:scaling>
          <c:orientation val="minMax"/>
        </c:scaling>
        <c:axPos val="l"/>
        <c:numFmt formatCode="General" sourceLinked="1"/>
        <c:tickLblPos val="nextTo"/>
        <c:spPr>
          <a:ln>
            <a:solidFill>
              <a:srgbClr val="E0E0E0">
                <a:lumMod val="10000"/>
              </a:srgbClr>
            </a:solidFill>
          </a:ln>
        </c:spPr>
        <c:txPr>
          <a:bodyPr/>
          <a:lstStyle/>
          <a:p>
            <a:pPr>
              <a:defRPr sz="140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95561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44812599379963"/>
          <c:y val="0.16091884061823097"/>
          <c:w val="0.23184543476444047"/>
          <c:h val="0.3068518346246365"/>
        </c:manualLayout>
      </c:layout>
      <c:txPr>
        <a:bodyPr/>
        <a:lstStyle/>
        <a:p>
          <a:pPr>
            <a:defRPr sz="140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</c:chart>
  <c:spPr>
    <a:solidFill>
      <a:srgbClr val="FFFFFF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2669895257775171"/>
          <c:y val="0.14234751914723723"/>
          <c:w val="0.87601626676802025"/>
          <c:h val="0.39349780725501365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พ.ศ.2555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Sheet1!$A$2:$A$16</c:f>
              <c:strCache>
                <c:ptCount val="15"/>
                <c:pt idx="0">
                  <c:v>แพร่</c:v>
                </c:pt>
                <c:pt idx="1">
                  <c:v>น่าน</c:v>
                </c:pt>
                <c:pt idx="2">
                  <c:v>นครสวรรค์</c:v>
                </c:pt>
                <c:pt idx="3">
                  <c:v>อุทัยธานี</c:v>
                </c:pt>
                <c:pt idx="4">
                  <c:v>กำแพงเพชร</c:v>
                </c:pt>
                <c:pt idx="5">
                  <c:v>พระนครศรีอยุทธยา</c:v>
                </c:pt>
                <c:pt idx="6">
                  <c:v>อ่างทอง</c:v>
                </c:pt>
                <c:pt idx="7">
                  <c:v>ลพบุรี</c:v>
                </c:pt>
                <c:pt idx="8">
                  <c:v>สิงห์บุรี</c:v>
                </c:pt>
                <c:pt idx="9">
                  <c:v>สระบุรี</c:v>
                </c:pt>
                <c:pt idx="10">
                  <c:v>นครนายก</c:v>
                </c:pt>
                <c:pt idx="11">
                  <c:v>ราชบุรี</c:v>
                </c:pt>
                <c:pt idx="12">
                  <c:v>จันทบุรี</c:v>
                </c:pt>
                <c:pt idx="13">
                  <c:v>พังงา</c:v>
                </c:pt>
                <c:pt idx="14">
                  <c:v>ชุมพร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552.83999999999946</c:v>
                </c:pt>
                <c:pt idx="1">
                  <c:v>382.7</c:v>
                </c:pt>
                <c:pt idx="2">
                  <c:v>432.16</c:v>
                </c:pt>
                <c:pt idx="3">
                  <c:v>517.21</c:v>
                </c:pt>
                <c:pt idx="4">
                  <c:v>475.25</c:v>
                </c:pt>
                <c:pt idx="5">
                  <c:v>545.54999999999939</c:v>
                </c:pt>
                <c:pt idx="6">
                  <c:v>1265.6199999999999</c:v>
                </c:pt>
                <c:pt idx="7">
                  <c:v>541.80999999999949</c:v>
                </c:pt>
                <c:pt idx="8">
                  <c:v>1080.1199999999999</c:v>
                </c:pt>
                <c:pt idx="9">
                  <c:v>615.81999999999948</c:v>
                </c:pt>
                <c:pt idx="10">
                  <c:v>566.6</c:v>
                </c:pt>
                <c:pt idx="11">
                  <c:v>585.43999999999949</c:v>
                </c:pt>
                <c:pt idx="12">
                  <c:v>487.16</c:v>
                </c:pt>
                <c:pt idx="13">
                  <c:v>444.55</c:v>
                </c:pt>
                <c:pt idx="14">
                  <c:v>382.38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พ.ศ.2556</c:v>
                </c:pt>
              </c:strCache>
            </c:strRef>
          </c:tx>
          <c:cat>
            <c:strRef>
              <c:f>Sheet1!$A$2:$A$16</c:f>
              <c:strCache>
                <c:ptCount val="15"/>
                <c:pt idx="0">
                  <c:v>แพร่</c:v>
                </c:pt>
                <c:pt idx="1">
                  <c:v>น่าน</c:v>
                </c:pt>
                <c:pt idx="2">
                  <c:v>นครสวรรค์</c:v>
                </c:pt>
                <c:pt idx="3">
                  <c:v>อุทัยธานี</c:v>
                </c:pt>
                <c:pt idx="4">
                  <c:v>กำแพงเพชร</c:v>
                </c:pt>
                <c:pt idx="5">
                  <c:v>พระนครศรีอยุทธยา</c:v>
                </c:pt>
                <c:pt idx="6">
                  <c:v>อ่างทอง</c:v>
                </c:pt>
                <c:pt idx="7">
                  <c:v>ลพบุรี</c:v>
                </c:pt>
                <c:pt idx="8">
                  <c:v>สิงห์บุรี</c:v>
                </c:pt>
                <c:pt idx="9">
                  <c:v>สระบุรี</c:v>
                </c:pt>
                <c:pt idx="10">
                  <c:v>นครนายก</c:v>
                </c:pt>
                <c:pt idx="11">
                  <c:v>ราชบุรี</c:v>
                </c:pt>
                <c:pt idx="12">
                  <c:v>จันทบุรี</c:v>
                </c:pt>
                <c:pt idx="13">
                  <c:v>พังงา</c:v>
                </c:pt>
                <c:pt idx="14">
                  <c:v>ชุมพร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553.79999999999995</c:v>
                </c:pt>
                <c:pt idx="1">
                  <c:v>332.78</c:v>
                </c:pt>
                <c:pt idx="2">
                  <c:v>415</c:v>
                </c:pt>
                <c:pt idx="3">
                  <c:v>209.59</c:v>
                </c:pt>
                <c:pt idx="4">
                  <c:v>575.1</c:v>
                </c:pt>
                <c:pt idx="5">
                  <c:v>546.54</c:v>
                </c:pt>
                <c:pt idx="6">
                  <c:v>1127.1699999999998</c:v>
                </c:pt>
                <c:pt idx="7">
                  <c:v>537.31999999999948</c:v>
                </c:pt>
                <c:pt idx="8">
                  <c:v>1087.0899999999999</c:v>
                </c:pt>
                <c:pt idx="9">
                  <c:v>705.55</c:v>
                </c:pt>
                <c:pt idx="10">
                  <c:v>581.70000000000005</c:v>
                </c:pt>
                <c:pt idx="11">
                  <c:v>574.5</c:v>
                </c:pt>
                <c:pt idx="12">
                  <c:v>550.81999999999948</c:v>
                </c:pt>
                <c:pt idx="13">
                  <c:v>482.9</c:v>
                </c:pt>
                <c:pt idx="14">
                  <c:v>389.28999999999962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พ.ศ.2557</c:v>
                </c:pt>
              </c:strCache>
            </c:strRef>
          </c:tx>
          <c:cat>
            <c:strRef>
              <c:f>Sheet1!$A$2:$A$16</c:f>
              <c:strCache>
                <c:ptCount val="15"/>
                <c:pt idx="0">
                  <c:v>แพร่</c:v>
                </c:pt>
                <c:pt idx="1">
                  <c:v>น่าน</c:v>
                </c:pt>
                <c:pt idx="2">
                  <c:v>นครสวรรค์</c:v>
                </c:pt>
                <c:pt idx="3">
                  <c:v>อุทัยธานี</c:v>
                </c:pt>
                <c:pt idx="4">
                  <c:v>กำแพงเพชร</c:v>
                </c:pt>
                <c:pt idx="5">
                  <c:v>พระนครศรีอยุทธยา</c:v>
                </c:pt>
                <c:pt idx="6">
                  <c:v>อ่างทอง</c:v>
                </c:pt>
                <c:pt idx="7">
                  <c:v>ลพบุรี</c:v>
                </c:pt>
                <c:pt idx="8">
                  <c:v>สิงห์บุรี</c:v>
                </c:pt>
                <c:pt idx="9">
                  <c:v>สระบุรี</c:v>
                </c:pt>
                <c:pt idx="10">
                  <c:v>นครนายก</c:v>
                </c:pt>
                <c:pt idx="11">
                  <c:v>ราชบุรี</c:v>
                </c:pt>
                <c:pt idx="12">
                  <c:v>จันทบุรี</c:v>
                </c:pt>
                <c:pt idx="13">
                  <c:v>พังงา</c:v>
                </c:pt>
                <c:pt idx="14">
                  <c:v>ชุมพร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545.83999999999946</c:v>
                </c:pt>
                <c:pt idx="1">
                  <c:v>308.52</c:v>
                </c:pt>
                <c:pt idx="2">
                  <c:v>449.88</c:v>
                </c:pt>
                <c:pt idx="3">
                  <c:v>357.72999999999962</c:v>
                </c:pt>
                <c:pt idx="4">
                  <c:v>346.88</c:v>
                </c:pt>
                <c:pt idx="5">
                  <c:v>495.39</c:v>
                </c:pt>
                <c:pt idx="6">
                  <c:v>1137.32</c:v>
                </c:pt>
                <c:pt idx="7">
                  <c:v>524.93999999999949</c:v>
                </c:pt>
                <c:pt idx="8">
                  <c:v>896.31999999999948</c:v>
                </c:pt>
                <c:pt idx="9">
                  <c:v>590.02</c:v>
                </c:pt>
                <c:pt idx="10">
                  <c:v>582.02</c:v>
                </c:pt>
                <c:pt idx="11">
                  <c:v>532.24</c:v>
                </c:pt>
                <c:pt idx="12">
                  <c:v>506.08</c:v>
                </c:pt>
                <c:pt idx="13">
                  <c:v>449.7</c:v>
                </c:pt>
                <c:pt idx="14">
                  <c:v>403.86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พ.ศ.2558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cat>
            <c:strRef>
              <c:f>Sheet1!$A$2:$A$16</c:f>
              <c:strCache>
                <c:ptCount val="15"/>
                <c:pt idx="0">
                  <c:v>แพร่</c:v>
                </c:pt>
                <c:pt idx="1">
                  <c:v>น่าน</c:v>
                </c:pt>
                <c:pt idx="2">
                  <c:v>นครสวรรค์</c:v>
                </c:pt>
                <c:pt idx="3">
                  <c:v>อุทัยธานี</c:v>
                </c:pt>
                <c:pt idx="4">
                  <c:v>กำแพงเพชร</c:v>
                </c:pt>
                <c:pt idx="5">
                  <c:v>พระนครศรีอยุทธยา</c:v>
                </c:pt>
                <c:pt idx="6">
                  <c:v>อ่างทอง</c:v>
                </c:pt>
                <c:pt idx="7">
                  <c:v>ลพบุรี</c:v>
                </c:pt>
                <c:pt idx="8">
                  <c:v>สิงห์บุรี</c:v>
                </c:pt>
                <c:pt idx="9">
                  <c:v>สระบุรี</c:v>
                </c:pt>
                <c:pt idx="10">
                  <c:v>นครนายก</c:v>
                </c:pt>
                <c:pt idx="11">
                  <c:v>ราชบุรี</c:v>
                </c:pt>
                <c:pt idx="12">
                  <c:v>จันทบุรี</c:v>
                </c:pt>
                <c:pt idx="13">
                  <c:v>พังงา</c:v>
                </c:pt>
                <c:pt idx="14">
                  <c:v>ชุมพร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581.94999999999948</c:v>
                </c:pt>
                <c:pt idx="1">
                  <c:v>328.66</c:v>
                </c:pt>
                <c:pt idx="2">
                  <c:v>559.89</c:v>
                </c:pt>
                <c:pt idx="3">
                  <c:v>453.81</c:v>
                </c:pt>
                <c:pt idx="4">
                  <c:v>374.76</c:v>
                </c:pt>
                <c:pt idx="5">
                  <c:v>576.05999999999949</c:v>
                </c:pt>
                <c:pt idx="6">
                  <c:v>1123.1399999999999</c:v>
                </c:pt>
                <c:pt idx="7">
                  <c:v>620.80999999999949</c:v>
                </c:pt>
                <c:pt idx="8">
                  <c:v>791.33999999999946</c:v>
                </c:pt>
                <c:pt idx="9">
                  <c:v>609.75</c:v>
                </c:pt>
                <c:pt idx="10">
                  <c:v>826.82999999999947</c:v>
                </c:pt>
                <c:pt idx="11">
                  <c:v>627.14</c:v>
                </c:pt>
                <c:pt idx="12">
                  <c:v>572.88</c:v>
                </c:pt>
                <c:pt idx="13">
                  <c:v>546.17999999999995</c:v>
                </c:pt>
                <c:pt idx="14">
                  <c:v>457.34000000000032</c:v>
                </c:pt>
              </c:numCache>
            </c:numRef>
          </c:val>
        </c:ser>
        <c:shape val="box"/>
        <c:axId val="121853440"/>
        <c:axId val="121854976"/>
        <c:axId val="0"/>
      </c:bar3DChart>
      <c:catAx>
        <c:axId val="121853440"/>
        <c:scaling>
          <c:orientation val="minMax"/>
        </c:scaling>
        <c:axPos val="b"/>
        <c:tickLblPos val="nextTo"/>
        <c:crossAx val="121854976"/>
        <c:crosses val="autoZero"/>
        <c:auto val="1"/>
        <c:lblAlgn val="ctr"/>
        <c:lblOffset val="100"/>
      </c:catAx>
      <c:valAx>
        <c:axId val="1218549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solidFill>
                      <a:schemeClr val="bg1">
                        <a:lumMod val="1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th-TH" sz="1200" dirty="0" smtClean="0">
                    <a:solidFill>
                      <a:schemeClr val="bg1">
                        <a:lumMod val="1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อัตรา</a:t>
                </a:r>
                <a:endParaRPr lang="en-US" sz="1200" dirty="0">
                  <a:solidFill>
                    <a:schemeClr val="bg1">
                      <a:lumMod val="1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c:rich>
          </c:tx>
          <c:layout>
            <c:manualLayout>
              <c:xMode val="edge"/>
              <c:yMode val="edge"/>
              <c:x val="1.4053925927504178E-2"/>
              <c:y val="0.1409078510977968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218534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</c:dTable>
    </c:plotArea>
    <c:legend>
      <c:legendPos val="b"/>
      <c:layout>
        <c:manualLayout>
          <c:xMode val="edge"/>
          <c:yMode val="edge"/>
          <c:x val="0.56146127439501681"/>
          <c:y val="0.94352652007312088"/>
          <c:w val="0.43853878210580288"/>
          <c:h val="4.5581588199092367E-2"/>
        </c:manualLayout>
      </c:layout>
      <c:txPr>
        <a:bodyPr/>
        <a:lstStyle/>
        <a:p>
          <a:pPr>
            <a:defRPr sz="120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AF3B3E"/>
            </a:solidFill>
            <a:ln>
              <a:solidFill>
                <a:srgbClr val="C00000"/>
              </a:solidFill>
            </a:ln>
          </c:spPr>
          <c:dPt>
            <c:idx val="0"/>
            <c:spPr>
              <a:solidFill>
                <a:srgbClr val="800000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spPr>
              <a:solidFill>
                <a:srgbClr val="990000"/>
              </a:solidFill>
              <a:ln>
                <a:solidFill>
                  <a:srgbClr val="C00000"/>
                </a:solidFill>
              </a:ln>
            </c:spPr>
          </c:dPt>
          <c:dPt>
            <c:idx val="2"/>
            <c:spPr>
              <a:solidFill>
                <a:srgbClr val="CC3300"/>
              </a:solidFill>
              <a:ln>
                <a:solidFill>
                  <a:srgbClr val="C00000"/>
                </a:solidFill>
              </a:ln>
            </c:spPr>
          </c:dPt>
          <c:dPt>
            <c:idx val="3"/>
            <c:spPr>
              <a:solidFill>
                <a:srgbClr val="CC0000"/>
              </a:solidFill>
              <a:ln>
                <a:solidFill>
                  <a:srgbClr val="C00000"/>
                </a:solidFill>
              </a:ln>
            </c:spPr>
          </c:dPt>
          <c:dPt>
            <c:idx val="4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dPt>
          <c:dPt>
            <c:idx val="5"/>
            <c:spPr>
              <a:solidFill>
                <a:srgbClr val="CC6600"/>
              </a:solidFill>
              <a:ln>
                <a:solidFill>
                  <a:srgbClr val="C00000"/>
                </a:solidFill>
              </a:ln>
            </c:spPr>
          </c:dPt>
          <c:dPt>
            <c:idx val="6"/>
            <c:spPr>
              <a:solidFill>
                <a:srgbClr val="FF6600"/>
              </a:solidFill>
              <a:ln>
                <a:solidFill>
                  <a:srgbClr val="C00000"/>
                </a:solidFill>
              </a:ln>
            </c:spPr>
          </c:dPt>
          <c:dPt>
            <c:idx val="7"/>
            <c:spPr>
              <a:solidFill>
                <a:srgbClr val="FF7C80"/>
              </a:solidFill>
              <a:ln>
                <a:solidFill>
                  <a:srgbClr val="C00000"/>
                </a:solidFill>
              </a:ln>
            </c:spPr>
          </c:dPt>
          <c:dPt>
            <c:idx val="8"/>
            <c:spPr>
              <a:solidFill>
                <a:srgbClr val="FF9966"/>
              </a:solidFill>
              <a:ln>
                <a:solidFill>
                  <a:srgbClr val="C00000"/>
                </a:solidFill>
              </a:ln>
            </c:spPr>
          </c:dPt>
          <c:dPt>
            <c:idx val="9"/>
            <c:spPr>
              <a:solidFill>
                <a:srgbClr val="FF9999"/>
              </a:solidFill>
              <a:ln>
                <a:solidFill>
                  <a:srgbClr val="C00000"/>
                </a:solidFill>
              </a:ln>
            </c:spPr>
          </c:dPt>
          <c:dPt>
            <c:idx val="10"/>
            <c:spPr>
              <a:solidFill>
                <a:srgbClr val="FF99CC"/>
              </a:solidFill>
              <a:ln>
                <a:solidFill>
                  <a:srgbClr val="C00000"/>
                </a:solidFill>
              </a:ln>
            </c:spPr>
          </c:dPt>
          <c:dPt>
            <c:idx val="11"/>
            <c:spPr>
              <a:solidFill>
                <a:srgbClr val="FF99CC"/>
              </a:solidFill>
              <a:ln>
                <a:solidFill>
                  <a:srgbClr val="C00000"/>
                </a:solidFill>
              </a:ln>
            </c:spPr>
          </c:dPt>
          <c:dPt>
            <c:idx val="12"/>
            <c:spPr>
              <a:solidFill>
                <a:srgbClr val="FFCCFF"/>
              </a:solidFill>
              <a:ln>
                <a:solidFill>
                  <a:srgbClr val="C00000"/>
                </a:solidFill>
              </a:ln>
            </c:spPr>
          </c:dPt>
          <c:dPt>
            <c:idx val="13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C00000"/>
                </a:solidFill>
              </a:ln>
            </c:spPr>
          </c:dPt>
          <c:dPt>
            <c:idx val="14"/>
            <c:spPr>
              <a:solidFill>
                <a:srgbClr val="00B050"/>
              </a:solidFill>
              <a:ln>
                <a:solidFill>
                  <a:srgbClr val="C00000"/>
                </a:solidFill>
              </a:ln>
            </c:spPr>
          </c:dPt>
          <c:dPt>
            <c:idx val="15"/>
            <c:spPr>
              <a:solidFill>
                <a:srgbClr val="92D050"/>
              </a:solidFill>
              <a:ln>
                <a:solidFill>
                  <a:srgbClr val="C00000"/>
                </a:solidFill>
              </a:ln>
            </c:spPr>
          </c:dPt>
          <c:dPt>
            <c:idx val="16"/>
            <c:spPr>
              <a:solidFill>
                <a:srgbClr val="66FF33"/>
              </a:solidFill>
              <a:ln>
                <a:solidFill>
                  <a:srgbClr val="C00000"/>
                </a:solidFill>
              </a:ln>
            </c:spPr>
          </c:dPt>
          <c:dPt>
            <c:idx val="17"/>
            <c:spPr>
              <a:solidFill>
                <a:srgbClr val="CCFF33"/>
              </a:solidFill>
              <a:ln>
                <a:solidFill>
                  <a:srgbClr val="C00000"/>
                </a:solidFill>
              </a:ln>
            </c:spPr>
          </c:dPt>
          <c:dPt>
            <c:idx val="18"/>
            <c:spPr>
              <a:solidFill>
                <a:srgbClr val="FFFF00"/>
              </a:solidFill>
              <a:ln>
                <a:solidFill>
                  <a:srgbClr val="C00000"/>
                </a:solidFill>
              </a:ln>
            </c:spPr>
          </c:dPt>
          <c:dPt>
            <c:idx val="19"/>
            <c:spPr>
              <a:solidFill>
                <a:srgbClr val="FFFF99"/>
              </a:solidFill>
              <a:ln>
                <a:solidFill>
                  <a:srgbClr val="C00000"/>
                </a:solidFill>
              </a:ln>
            </c:spPr>
          </c:dPt>
          <c:dLbls>
            <c:txPr>
              <a:bodyPr/>
              <a:lstStyle/>
              <a:p>
                <a:pPr>
                  <a:defRPr sz="1200" b="0">
                    <a:solidFill>
                      <a:schemeClr val="bg1">
                        <a:lumMod val="1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Val val="1"/>
          </c:dLbls>
          <c:cat>
            <c:strRef>
              <c:f>Sheet1!$A$2:$A$21</c:f>
              <c:strCache>
                <c:ptCount val="20"/>
                <c:pt idx="0">
                  <c:v>จันทบุรี</c:v>
                </c:pt>
                <c:pt idx="1">
                  <c:v>ชัยภูมิ</c:v>
                </c:pt>
                <c:pt idx="2">
                  <c:v>สมุทรสาคร</c:v>
                </c:pt>
                <c:pt idx="3">
                  <c:v>พังงา</c:v>
                </c:pt>
                <c:pt idx="4">
                  <c:v>นครราชสีมา</c:v>
                </c:pt>
                <c:pt idx="5">
                  <c:v>นราธิวาส</c:v>
                </c:pt>
                <c:pt idx="6">
                  <c:v>พัทลุง</c:v>
                </c:pt>
                <c:pt idx="7">
                  <c:v>สงขลา</c:v>
                </c:pt>
                <c:pt idx="8">
                  <c:v>ประจวบคีรีขันธ์</c:v>
                </c:pt>
                <c:pt idx="9">
                  <c:v>ฉะเชิงเทรา</c:v>
                </c:pt>
                <c:pt idx="10">
                  <c:v>สมุทรปราการ</c:v>
                </c:pt>
                <c:pt idx="11">
                  <c:v>สุพรรณบุรี</c:v>
                </c:pt>
                <c:pt idx="12">
                  <c:v>กระบี่</c:v>
                </c:pt>
                <c:pt idx="13">
                  <c:v>นนทบุรี</c:v>
                </c:pt>
                <c:pt idx="14">
                  <c:v>สตูล</c:v>
                </c:pt>
                <c:pt idx="15">
                  <c:v>ชลบุรี</c:v>
                </c:pt>
                <c:pt idx="16">
                  <c:v>สุราษฎร์ธานี</c:v>
                </c:pt>
                <c:pt idx="17">
                  <c:v>ขอนแก่น</c:v>
                </c:pt>
                <c:pt idx="18">
                  <c:v>นครศรีธรรมราช</c:v>
                </c:pt>
                <c:pt idx="19">
                  <c:v>ภูเก็ต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0.81</c:v>
                </c:pt>
                <c:pt idx="1">
                  <c:v>0.77000000000000179</c:v>
                </c:pt>
                <c:pt idx="2">
                  <c:v>0.75000000000000167</c:v>
                </c:pt>
                <c:pt idx="3">
                  <c:v>0.75000000000000167</c:v>
                </c:pt>
                <c:pt idx="4">
                  <c:v>0.69000000000000061</c:v>
                </c:pt>
                <c:pt idx="5">
                  <c:v>0.68</c:v>
                </c:pt>
                <c:pt idx="6">
                  <c:v>0.62000000000000155</c:v>
                </c:pt>
                <c:pt idx="7">
                  <c:v>0.61000000000000065</c:v>
                </c:pt>
                <c:pt idx="8">
                  <c:v>0.60000000000000064</c:v>
                </c:pt>
                <c:pt idx="9">
                  <c:v>0.59</c:v>
                </c:pt>
                <c:pt idx="10">
                  <c:v>0.58000000000000007</c:v>
                </c:pt>
                <c:pt idx="11">
                  <c:v>0.58000000000000007</c:v>
                </c:pt>
                <c:pt idx="12">
                  <c:v>0.56000000000000005</c:v>
                </c:pt>
                <c:pt idx="13">
                  <c:v>0.55000000000000004</c:v>
                </c:pt>
                <c:pt idx="14">
                  <c:v>0.55000000000000004</c:v>
                </c:pt>
                <c:pt idx="15">
                  <c:v>0.54</c:v>
                </c:pt>
                <c:pt idx="16">
                  <c:v>0.54</c:v>
                </c:pt>
                <c:pt idx="17">
                  <c:v>0.53</c:v>
                </c:pt>
                <c:pt idx="18">
                  <c:v>0.53</c:v>
                </c:pt>
                <c:pt idx="19">
                  <c:v>0.53</c:v>
                </c:pt>
              </c:numCache>
            </c:numRef>
          </c:val>
        </c:ser>
        <c:axId val="114095616"/>
        <c:axId val="114107136"/>
      </c:barChart>
      <c:catAx>
        <c:axId val="114095616"/>
        <c:scaling>
          <c:orientation val="minMax"/>
        </c:scaling>
        <c:axPos val="b"/>
        <c:tickLblPos val="nextTo"/>
        <c:spPr>
          <a:ln>
            <a:solidFill>
              <a:schemeClr val="bg1">
                <a:lumMod val="10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14107136"/>
        <c:crosses val="autoZero"/>
        <c:auto val="1"/>
        <c:lblAlgn val="ctr"/>
        <c:lblOffset val="100"/>
      </c:catAx>
      <c:valAx>
        <c:axId val="114107136"/>
        <c:scaling>
          <c:orientation val="minMax"/>
          <c:max val="1"/>
          <c:min val="0"/>
        </c:scaling>
        <c:axPos val="l"/>
        <c:numFmt formatCode="General" sourceLinked="1"/>
        <c:tickLblPos val="nextTo"/>
        <c:spPr>
          <a:ln>
            <a:solidFill>
              <a:schemeClr val="bg1">
                <a:lumMod val="10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14095616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</c:chart>
  <c:spPr>
    <a:ln w="12700">
      <a:solidFill>
        <a:prstClr val="black"/>
      </a:solidFill>
    </a:ln>
  </c:spPr>
  <c:txPr>
    <a:bodyPr/>
    <a:lstStyle/>
    <a:p>
      <a:pPr>
        <a:defRPr sz="1600">
          <a:latin typeface="TH SarabunPSK" pitchFamily="34" charset="-34"/>
          <a:cs typeface="TH SarabunPSK" pitchFamily="34" charset="-34"/>
        </a:defRPr>
      </a:pPr>
      <a:endParaRPr lang="th-TH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D06561-3D1B-4000-90E6-AE80510C409D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14ED6746-23A8-4FE0-BA77-E17CB29FFF0A}">
      <dgm:prSet phldrT="[Text]" custT="1"/>
      <dgm:spPr/>
      <dgm:t>
        <a:bodyPr/>
        <a:lstStyle/>
        <a:p>
          <a:r>
            <a:rPr lang="th-TH" sz="2800" b="1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พื้นที่เป้าหมาย</a:t>
          </a:r>
          <a:endParaRPr lang="th-TH" sz="2800" dirty="0">
            <a:solidFill>
              <a:schemeClr val="bg1">
                <a:lumMod val="1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D713A44-E13C-44F9-BA9E-EE4824DBB0FF}" type="parTrans" cxnId="{069AEE21-C471-4A8F-A416-A5B56DC7FA31}">
      <dgm:prSet/>
      <dgm:spPr/>
      <dgm:t>
        <a:bodyPr/>
        <a:lstStyle/>
        <a:p>
          <a:endParaRPr lang="en-US" sz="16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315B506-CB95-495E-82A2-BAB267DFBD0A}" type="sibTrans" cxnId="{069AEE21-C471-4A8F-A416-A5B56DC7FA31}">
      <dgm:prSet/>
      <dgm:spPr/>
      <dgm:t>
        <a:bodyPr/>
        <a:lstStyle/>
        <a:p>
          <a:endParaRPr lang="en-US" sz="16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9BFF73D-3B91-427A-9BEA-7EB202FD4275}">
      <dgm:prSet phldrT="[Text]" custT="1"/>
      <dgm:spPr/>
      <dgm:t>
        <a:bodyPr/>
        <a:lstStyle/>
        <a:p>
          <a:r>
            <a:rPr lang="th-TH" sz="2800" b="1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ผู้ร่วมดำเนินการ</a:t>
          </a:r>
          <a:endParaRPr lang="th-TH" sz="2800" dirty="0">
            <a:solidFill>
              <a:schemeClr val="bg1">
                <a:lumMod val="1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1514082-DECE-4E3D-B312-DACBF8667BB4}" type="parTrans" cxnId="{86614F0A-57D5-40FD-904B-5C270AF4F7F9}">
      <dgm:prSet/>
      <dgm:spPr/>
      <dgm:t>
        <a:bodyPr/>
        <a:lstStyle/>
        <a:p>
          <a:endParaRPr lang="en-US" sz="16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DCA943D-8A5B-4294-9249-530D11A4FB61}" type="sibTrans" cxnId="{86614F0A-57D5-40FD-904B-5C270AF4F7F9}">
      <dgm:prSet/>
      <dgm:spPr/>
      <dgm:t>
        <a:bodyPr/>
        <a:lstStyle/>
        <a:p>
          <a:endParaRPr lang="en-US" sz="16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E9BEF0C-6DD1-4ED3-8C9F-8105F5F82201}">
      <dgm:prSet phldrT="[Text]" custT="1"/>
      <dgm:spPr>
        <a:solidFill>
          <a:srgbClr val="FFDDFF"/>
        </a:solidFill>
        <a:ln>
          <a:noFill/>
        </a:ln>
      </dgm:spPr>
      <dgm:t>
        <a:bodyPr/>
        <a:lstStyle/>
        <a:p>
          <a:r>
            <a:rPr lang="th-TH" sz="2400" dirty="0" err="1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สสจ.</a:t>
          </a:r>
          <a:r>
            <a:rPr lang="th-TH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20 จังหวัด ปี 61 </a:t>
          </a:r>
          <a:r>
            <a:rPr lang="th-TH" sz="2400" i="1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และ</a:t>
          </a:r>
          <a:r>
            <a:rPr lang="th-TH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13 </a:t>
          </a:r>
          <a:r>
            <a:rPr lang="th-TH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จังหวัดจากปี 60</a:t>
          </a:r>
          <a:endParaRPr lang="th-TH" sz="2400" dirty="0">
            <a:solidFill>
              <a:schemeClr val="bg1">
                <a:lumMod val="1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5520B24-6DAC-4050-A5CB-BBD3DC29DE2D}" type="parTrans" cxnId="{4041D32F-DBCA-4875-A0C3-08B6B5A290C8}">
      <dgm:prSet/>
      <dgm:spPr/>
      <dgm:t>
        <a:bodyPr/>
        <a:lstStyle/>
        <a:p>
          <a:endParaRPr lang="en-US" sz="16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21FFFE9-86E4-4CF2-B6BA-D56D45162E5E}" type="sibTrans" cxnId="{4041D32F-DBCA-4875-A0C3-08B6B5A290C8}">
      <dgm:prSet/>
      <dgm:spPr/>
      <dgm:t>
        <a:bodyPr/>
        <a:lstStyle/>
        <a:p>
          <a:endParaRPr lang="en-US" sz="16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D0D9780-70E9-4147-BCCD-2C6A7707A2DA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th-TH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ชุมชนในเขตเทศบาลเมือง/เทศบาลนคร/</a:t>
          </a:r>
          <a:r>
            <a:rPr lang="th-TH" sz="2400" dirty="0" err="1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อบต.</a:t>
          </a:r>
          <a:r>
            <a:rPr lang="th-TH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เป้าหมาย               31 จังหวัด</a:t>
          </a:r>
          <a:endParaRPr lang="th-TH" sz="2400" dirty="0">
            <a:solidFill>
              <a:schemeClr val="bg1">
                <a:lumMod val="1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1D34EAA-BFBE-4456-92F5-AAB8D8FA08B5}" type="parTrans" cxnId="{ABB972E6-4B45-472F-AAAB-FF425B63E0FD}">
      <dgm:prSet/>
      <dgm:spPr/>
      <dgm:t>
        <a:bodyPr/>
        <a:lstStyle/>
        <a:p>
          <a:endParaRPr lang="en-US" sz="16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F2BDF77-AF6D-4704-A62E-0CCB25627564}" type="sibTrans" cxnId="{ABB972E6-4B45-472F-AAAB-FF425B63E0FD}">
      <dgm:prSet/>
      <dgm:spPr/>
      <dgm:t>
        <a:bodyPr/>
        <a:lstStyle/>
        <a:p>
          <a:endParaRPr lang="en-US" sz="16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DC889A3-0E82-4B53-957B-6FF53000145B}">
      <dgm:prSet custT="1"/>
      <dgm:spPr>
        <a:solidFill>
          <a:srgbClr val="FFDDFF"/>
        </a:solidFill>
        <a:ln>
          <a:noFill/>
        </a:ln>
      </dgm:spPr>
      <dgm:t>
        <a:bodyPr/>
        <a:lstStyle/>
        <a:p>
          <a:r>
            <a:rPr lang="th-TH" sz="2400" dirty="0" err="1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สคร.</a:t>
          </a:r>
          <a:r>
            <a:rPr lang="th-TH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ที่ 4 </a:t>
          </a:r>
          <a:r>
            <a:rPr lang="en-US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,</a:t>
          </a:r>
          <a:r>
            <a:rPr lang="th-TH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5, 6,7</a:t>
          </a:r>
          <a:r>
            <a:rPr lang="en-US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,</a:t>
          </a:r>
          <a:r>
            <a:rPr lang="th-TH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9, 11 และ 12 (ในจังหวัดที่มีการประเมินโอกาสเสี่ยงต่อโรคหัวใจและหลอดเลือด (</a:t>
          </a:r>
          <a:r>
            <a:rPr lang="en-US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CVD Risk</a:t>
          </a:r>
          <a:r>
            <a:rPr lang="th-TH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 ที่มีระดับความเสี่ยงสูงมาก( ≥ 30%) 20 จังหวัดแรก ปี 61</a:t>
          </a:r>
        </a:p>
      </dgm:t>
    </dgm:pt>
    <dgm:pt modelId="{3913B311-DB1E-419B-B208-E35B64B4A823}" type="parTrans" cxnId="{35F036CD-97C3-47B0-88F2-FBC464318784}">
      <dgm:prSet/>
      <dgm:spPr/>
      <dgm:t>
        <a:bodyPr/>
        <a:lstStyle/>
        <a:p>
          <a:endParaRPr lang="th-TH"/>
        </a:p>
      </dgm:t>
    </dgm:pt>
    <dgm:pt modelId="{BC02C511-6D2F-4D1E-9769-73F9FF272E2B}" type="sibTrans" cxnId="{35F036CD-97C3-47B0-88F2-FBC464318784}">
      <dgm:prSet/>
      <dgm:spPr/>
      <dgm:t>
        <a:bodyPr/>
        <a:lstStyle/>
        <a:p>
          <a:endParaRPr lang="th-TH"/>
        </a:p>
      </dgm:t>
    </dgm:pt>
    <dgm:pt modelId="{B86B3144-6369-4D65-8A06-B4233F64001C}">
      <dgm:prSet custT="1"/>
      <dgm:spPr>
        <a:solidFill>
          <a:srgbClr val="FFDDFF"/>
        </a:solidFill>
        <a:ln>
          <a:noFill/>
        </a:ln>
      </dgm:spPr>
      <dgm:t>
        <a:bodyPr/>
        <a:lstStyle/>
        <a:p>
          <a:r>
            <a:rPr lang="th-TH" sz="2400" b="1" i="1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และ </a:t>
          </a:r>
          <a:r>
            <a:rPr lang="th-TH" sz="2400" dirty="0" err="1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สคร.</a:t>
          </a:r>
          <a:r>
            <a:rPr lang="th-TH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ที่ 1, 3</a:t>
          </a:r>
          <a:r>
            <a:rPr lang="en-US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,4,</a:t>
          </a:r>
          <a:r>
            <a:rPr lang="th-TH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5, 6 และ 11 ที่ดำเนินการในปี 60</a:t>
          </a:r>
        </a:p>
      </dgm:t>
    </dgm:pt>
    <dgm:pt modelId="{CFD21272-C923-43A8-820E-0A689B7513B2}" type="parTrans" cxnId="{52D44266-22B8-40CF-819C-CBCB60289CD7}">
      <dgm:prSet/>
      <dgm:spPr/>
      <dgm:t>
        <a:bodyPr/>
        <a:lstStyle/>
        <a:p>
          <a:endParaRPr lang="th-TH"/>
        </a:p>
      </dgm:t>
    </dgm:pt>
    <dgm:pt modelId="{8E7C848B-E82A-4183-93D9-7D702EDBFA68}" type="sibTrans" cxnId="{52D44266-22B8-40CF-819C-CBCB60289CD7}">
      <dgm:prSet/>
      <dgm:spPr/>
      <dgm:t>
        <a:bodyPr/>
        <a:lstStyle/>
        <a:p>
          <a:endParaRPr lang="th-TH"/>
        </a:p>
      </dgm:t>
    </dgm:pt>
    <dgm:pt modelId="{88403377-12CE-4922-8BD4-CF5D00928ECB}">
      <dgm:prSet custT="1"/>
      <dgm:spPr>
        <a:solidFill>
          <a:srgbClr val="FFDDFF"/>
        </a:solidFill>
        <a:ln>
          <a:noFill/>
        </a:ln>
      </dgm:spPr>
      <dgm:t>
        <a:bodyPr/>
        <a:lstStyle/>
        <a:p>
          <a:endParaRPr lang="th-TH" sz="24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510D660-3300-4F93-A514-9C2BC90760E9}" type="parTrans" cxnId="{62BA90C6-5A66-4F99-9015-E360BB08F4C0}">
      <dgm:prSet/>
      <dgm:spPr/>
      <dgm:t>
        <a:bodyPr/>
        <a:lstStyle/>
        <a:p>
          <a:endParaRPr lang="th-TH"/>
        </a:p>
      </dgm:t>
    </dgm:pt>
    <dgm:pt modelId="{D8395CDD-6895-486D-A1D7-D79833F0AF73}" type="sibTrans" cxnId="{62BA90C6-5A66-4F99-9015-E360BB08F4C0}">
      <dgm:prSet/>
      <dgm:spPr/>
      <dgm:t>
        <a:bodyPr/>
        <a:lstStyle/>
        <a:p>
          <a:endParaRPr lang="th-TH"/>
        </a:p>
      </dgm:t>
    </dgm:pt>
    <dgm:pt modelId="{2B9C83B3-9265-4A0C-B5EE-79435C55A173}" type="pres">
      <dgm:prSet presAssocID="{26D06561-3D1B-4000-90E6-AE80510C40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5EC74BC-0AC1-49DC-9244-90F1689BD64B}" type="pres">
      <dgm:prSet presAssocID="{59BFF73D-3B91-427A-9BEA-7EB202FD4275}" presName="parentText" presStyleLbl="node1" presStyleIdx="0" presStyleCnt="2" custScaleY="72497" custLinFactNeighborX="451" custLinFactNeighborY="-6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888FF-9E30-4B54-B96A-56CC2258437B}" type="pres">
      <dgm:prSet presAssocID="{59BFF73D-3B91-427A-9BEA-7EB202FD4275}" presName="childText" presStyleLbl="revTx" presStyleIdx="0" presStyleCnt="2" custScaleY="1003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348B3-6ACC-4680-9EE0-6B94634FFABB}" type="pres">
      <dgm:prSet presAssocID="{14ED6746-23A8-4FE0-BA77-E17CB29FFF0A}" presName="parentText" presStyleLbl="node1" presStyleIdx="1" presStyleCnt="2" custScaleY="763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B22BB-3776-44CA-8023-95A0F47A04F4}" type="pres">
      <dgm:prSet presAssocID="{14ED6746-23A8-4FE0-BA77-E17CB29FFF0A}" presName="childText" presStyleLbl="revTx" presStyleIdx="1" presStyleCnt="2" custScaleY="1624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E2B84B-0BDE-4563-88C8-1E167E9FA65F}" type="presOf" srcId="{B86B3144-6369-4D65-8A06-B4233F64001C}" destId="{5F8888FF-9E30-4B54-B96A-56CC2258437B}" srcOrd="0" destOrd="2" presId="urn:microsoft.com/office/officeart/2005/8/layout/vList2"/>
    <dgm:cxn modelId="{86614F0A-57D5-40FD-904B-5C270AF4F7F9}" srcId="{26D06561-3D1B-4000-90E6-AE80510C409D}" destId="{59BFF73D-3B91-427A-9BEA-7EB202FD4275}" srcOrd="0" destOrd="0" parTransId="{81514082-DECE-4E3D-B312-DACBF8667BB4}" sibTransId="{7DCA943D-8A5B-4294-9249-530D11A4FB61}"/>
    <dgm:cxn modelId="{ABB972E6-4B45-472F-AAAB-FF425B63E0FD}" srcId="{14ED6746-23A8-4FE0-BA77-E17CB29FFF0A}" destId="{2D0D9780-70E9-4147-BCCD-2C6A7707A2DA}" srcOrd="0" destOrd="0" parTransId="{B1D34EAA-BFBE-4456-92F5-AAB8D8FA08B5}" sibTransId="{FF2BDF77-AF6D-4704-A62E-0CCB25627564}"/>
    <dgm:cxn modelId="{CDB9AA14-A669-442D-B92E-321765487EE3}" type="presOf" srcId="{26D06561-3D1B-4000-90E6-AE80510C409D}" destId="{2B9C83B3-9265-4A0C-B5EE-79435C55A173}" srcOrd="0" destOrd="0" presId="urn:microsoft.com/office/officeart/2005/8/layout/vList2"/>
    <dgm:cxn modelId="{35F036CD-97C3-47B0-88F2-FBC464318784}" srcId="{59BFF73D-3B91-427A-9BEA-7EB202FD4275}" destId="{DDC889A3-0E82-4B53-957B-6FF53000145B}" srcOrd="1" destOrd="0" parTransId="{3913B311-DB1E-419B-B208-E35B64B4A823}" sibTransId="{BC02C511-6D2F-4D1E-9769-73F9FF272E2B}"/>
    <dgm:cxn modelId="{4041D32F-DBCA-4875-A0C3-08B6B5A290C8}" srcId="{59BFF73D-3B91-427A-9BEA-7EB202FD4275}" destId="{AE9BEF0C-6DD1-4ED3-8C9F-8105F5F82201}" srcOrd="0" destOrd="0" parTransId="{E5520B24-6DAC-4050-A5CB-BBD3DC29DE2D}" sibTransId="{821FFFE9-86E4-4CF2-B6BA-D56D45162E5E}"/>
    <dgm:cxn modelId="{62BA90C6-5A66-4F99-9015-E360BB08F4C0}" srcId="{59BFF73D-3B91-427A-9BEA-7EB202FD4275}" destId="{88403377-12CE-4922-8BD4-CF5D00928ECB}" srcOrd="3" destOrd="0" parTransId="{0510D660-3300-4F93-A514-9C2BC90760E9}" sibTransId="{D8395CDD-6895-486D-A1D7-D79833F0AF73}"/>
    <dgm:cxn modelId="{52D44266-22B8-40CF-819C-CBCB60289CD7}" srcId="{59BFF73D-3B91-427A-9BEA-7EB202FD4275}" destId="{B86B3144-6369-4D65-8A06-B4233F64001C}" srcOrd="2" destOrd="0" parTransId="{CFD21272-C923-43A8-820E-0A689B7513B2}" sibTransId="{8E7C848B-E82A-4183-93D9-7D702EDBFA68}"/>
    <dgm:cxn modelId="{799A603D-D25F-4F1A-AE42-218C2AE548C4}" type="presOf" srcId="{DDC889A3-0E82-4B53-957B-6FF53000145B}" destId="{5F8888FF-9E30-4B54-B96A-56CC2258437B}" srcOrd="0" destOrd="1" presId="urn:microsoft.com/office/officeart/2005/8/layout/vList2"/>
    <dgm:cxn modelId="{2C832DCC-721A-41E1-BCB0-B2433444824E}" type="presOf" srcId="{59BFF73D-3B91-427A-9BEA-7EB202FD4275}" destId="{85EC74BC-0AC1-49DC-9244-90F1689BD64B}" srcOrd="0" destOrd="0" presId="urn:microsoft.com/office/officeart/2005/8/layout/vList2"/>
    <dgm:cxn modelId="{069AEE21-C471-4A8F-A416-A5B56DC7FA31}" srcId="{26D06561-3D1B-4000-90E6-AE80510C409D}" destId="{14ED6746-23A8-4FE0-BA77-E17CB29FFF0A}" srcOrd="1" destOrd="0" parTransId="{8D713A44-E13C-44F9-BA9E-EE4824DBB0FF}" sibTransId="{7315B506-CB95-495E-82A2-BAB267DFBD0A}"/>
    <dgm:cxn modelId="{EB62EF65-065F-40E0-A476-D4D49EC6118A}" type="presOf" srcId="{88403377-12CE-4922-8BD4-CF5D00928ECB}" destId="{5F8888FF-9E30-4B54-B96A-56CC2258437B}" srcOrd="0" destOrd="3" presId="urn:microsoft.com/office/officeart/2005/8/layout/vList2"/>
    <dgm:cxn modelId="{6FDA10FF-6402-45A3-B3D6-83A91EEAFE9E}" type="presOf" srcId="{AE9BEF0C-6DD1-4ED3-8C9F-8105F5F82201}" destId="{5F8888FF-9E30-4B54-B96A-56CC2258437B}" srcOrd="0" destOrd="0" presId="urn:microsoft.com/office/officeart/2005/8/layout/vList2"/>
    <dgm:cxn modelId="{C0A08328-6BA5-4EB3-9759-8B3526E6932D}" type="presOf" srcId="{2D0D9780-70E9-4147-BCCD-2C6A7707A2DA}" destId="{625B22BB-3776-44CA-8023-95A0F47A04F4}" srcOrd="0" destOrd="0" presId="urn:microsoft.com/office/officeart/2005/8/layout/vList2"/>
    <dgm:cxn modelId="{BC7CF7C1-CD7D-4A1B-8B3A-19B09969252E}" type="presOf" srcId="{14ED6746-23A8-4FE0-BA77-E17CB29FFF0A}" destId="{3B3348B3-6ACC-4680-9EE0-6B94634FFABB}" srcOrd="0" destOrd="0" presId="urn:microsoft.com/office/officeart/2005/8/layout/vList2"/>
    <dgm:cxn modelId="{6E5C6FD0-433F-4145-87DF-4D86B04992B3}" type="presParOf" srcId="{2B9C83B3-9265-4A0C-B5EE-79435C55A173}" destId="{85EC74BC-0AC1-49DC-9244-90F1689BD64B}" srcOrd="0" destOrd="0" presId="urn:microsoft.com/office/officeart/2005/8/layout/vList2"/>
    <dgm:cxn modelId="{CA6D1873-6EC2-4F3B-AED7-F8E06F8A6748}" type="presParOf" srcId="{2B9C83B3-9265-4A0C-B5EE-79435C55A173}" destId="{5F8888FF-9E30-4B54-B96A-56CC2258437B}" srcOrd="1" destOrd="0" presId="urn:microsoft.com/office/officeart/2005/8/layout/vList2"/>
    <dgm:cxn modelId="{3C80EC29-8D19-41FC-A259-254E0023A4E3}" type="presParOf" srcId="{2B9C83B3-9265-4A0C-B5EE-79435C55A173}" destId="{3B3348B3-6ACC-4680-9EE0-6B94634FFABB}" srcOrd="2" destOrd="0" presId="urn:microsoft.com/office/officeart/2005/8/layout/vList2"/>
    <dgm:cxn modelId="{5552035E-8449-4517-9BF3-BE90B5BE549B}" type="presParOf" srcId="{2B9C83B3-9265-4A0C-B5EE-79435C55A173}" destId="{625B22BB-3776-44CA-8023-95A0F47A04F4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CD1BD5-C2FA-4FF9-81E0-A0A2B2A869F3}" type="doc">
      <dgm:prSet loTypeId="urn:microsoft.com/office/officeart/2005/8/layout/cycle3" loCatId="cycle" qsTypeId="urn:microsoft.com/office/officeart/2005/8/quickstyle/3d4" qsCatId="3D" csTypeId="urn:microsoft.com/office/officeart/2005/8/colors/colorful1#1" csCatId="colorful" phldr="1"/>
      <dgm:spPr/>
      <dgm:t>
        <a:bodyPr/>
        <a:lstStyle/>
        <a:p>
          <a:endParaRPr lang="th-TH"/>
        </a:p>
      </dgm:t>
    </dgm:pt>
    <dgm:pt modelId="{824EBC4E-DF43-49E1-8C70-7C41AC701B26}">
      <dgm:prSet phldrT="[Text]" custT="1"/>
      <dgm:spPr>
        <a:solidFill>
          <a:srgbClr val="C4E59F"/>
        </a:solidFill>
      </dgm:spPr>
      <dgm:t>
        <a:bodyPr/>
        <a:lstStyle/>
        <a:p>
          <a:pPr algn="ctr" rtl="0"/>
          <a:r>
            <a:rPr kumimoji="0" lang="th-TH" sz="1800" b="0" i="0" u="none" strike="noStrike" cap="none" spc="0" normalizeH="0" baseline="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ประเมินและวิเคราะห์ ชุมชนที่เกี่ยวกับโรคไม่ติดต่อเรื้อรัง</a:t>
          </a:r>
          <a:endParaRPr lang="th-TH" sz="1800" b="0" spc="0" baseline="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BBBC293-4D35-4E93-86C0-4AF67F01DF3F}" type="parTrans" cxnId="{032C2B77-5067-4C23-9F9E-2831C027731F}">
      <dgm:prSet/>
      <dgm:spPr/>
      <dgm:t>
        <a:bodyPr/>
        <a:lstStyle/>
        <a:p>
          <a:endParaRPr lang="th-TH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E810A87C-7230-4AC4-913C-E464F9837741}" type="sibTrans" cxnId="{032C2B77-5067-4C23-9F9E-2831C027731F}">
      <dgm:prSet/>
      <dgm:spPr/>
      <dgm:t>
        <a:bodyPr/>
        <a:lstStyle/>
        <a:p>
          <a:endParaRPr lang="th-TH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FB10A64F-792E-44A9-A7E4-80244D50DED1}">
      <dgm:prSet phldrT="[Text]" custT="1"/>
      <dgm:spPr>
        <a:solidFill>
          <a:srgbClr val="FFDDFF"/>
        </a:solidFill>
      </dgm:spPr>
      <dgm:t>
        <a:bodyPr/>
        <a:lstStyle/>
        <a:p>
          <a:pPr rtl="0"/>
          <a:r>
            <a:rPr kumimoji="0" lang="th-TH" sz="1800" b="0" i="0" u="none" strike="noStrike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ทำแผนชุมชนร่วมกันในเวทีชุมชน</a:t>
          </a:r>
          <a:endParaRPr lang="th-TH" sz="1800" b="0" i="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F5D27B6-63A1-45D6-B138-A0F780834908}" type="parTrans" cxnId="{CD136042-633D-45E6-939E-B452D641F910}">
      <dgm:prSet/>
      <dgm:spPr/>
      <dgm:t>
        <a:bodyPr/>
        <a:lstStyle/>
        <a:p>
          <a:endParaRPr lang="th-TH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C082F801-3883-4F08-B5DE-A592DF14D681}" type="sibTrans" cxnId="{CD136042-633D-45E6-939E-B452D641F910}">
      <dgm:prSet/>
      <dgm:spPr/>
      <dgm:t>
        <a:bodyPr/>
        <a:lstStyle/>
        <a:p>
          <a:endParaRPr lang="th-TH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1452CCD6-CBB9-44D4-AD6F-C0A3F1E4CA42}">
      <dgm:prSet phldrT="[Text]" custT="1"/>
      <dgm:spPr/>
      <dgm:t>
        <a:bodyPr/>
        <a:lstStyle/>
        <a:p>
          <a:pPr rtl="0"/>
          <a:r>
            <a:rPr kumimoji="0" lang="th-TH" sz="1800" b="1" i="0" u="none" strike="noStrike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ดำเนินงานตามแผนชุมชน</a:t>
          </a:r>
          <a:endParaRPr lang="th-TH" sz="18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CD251AE-B244-4EC0-AC4E-4751D6135FE0}" type="parTrans" cxnId="{2BA32CF2-F629-4D9D-A089-6C3BA305BEDD}">
      <dgm:prSet/>
      <dgm:spPr/>
      <dgm:t>
        <a:bodyPr/>
        <a:lstStyle/>
        <a:p>
          <a:endParaRPr lang="th-TH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0D4CDA0A-3C7A-4B78-A805-2786A867520A}" type="sibTrans" cxnId="{2BA32CF2-F629-4D9D-A089-6C3BA305BEDD}">
      <dgm:prSet/>
      <dgm:spPr/>
      <dgm:t>
        <a:bodyPr/>
        <a:lstStyle/>
        <a:p>
          <a:endParaRPr lang="th-TH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30E4CA5-C7E4-4BE8-962A-0E30929F450C}">
      <dgm:prSet phldrT="[Text]" custT="1"/>
      <dgm:spPr/>
      <dgm:t>
        <a:bodyPr/>
        <a:lstStyle/>
        <a:p>
          <a:pPr rtl="0"/>
          <a:r>
            <a:rPr kumimoji="0" lang="th-TH" sz="1800" b="0" i="0" u="none" strike="noStrike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กำกับ ติดตามและประเมินผลการดำเนินงาน</a:t>
          </a:r>
          <a:endParaRPr lang="th-TH" sz="1800" b="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15A90C4-DC70-4D9F-A6F9-96A85BB4519F}" type="parTrans" cxnId="{1FF44E17-5FF8-4CC2-A0A1-49E10DE4AB08}">
      <dgm:prSet/>
      <dgm:spPr/>
      <dgm:t>
        <a:bodyPr/>
        <a:lstStyle/>
        <a:p>
          <a:endParaRPr lang="th-TH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2ABE26FD-E20A-4EE4-A34C-B5DD03198387}" type="sibTrans" cxnId="{1FF44E17-5FF8-4CC2-A0A1-49E10DE4AB08}">
      <dgm:prSet/>
      <dgm:spPr/>
      <dgm:t>
        <a:bodyPr/>
        <a:lstStyle/>
        <a:p>
          <a:endParaRPr lang="th-TH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CB11E3F-B166-42A6-8C17-6618D6802F8B}" type="pres">
      <dgm:prSet presAssocID="{C9CD1BD5-C2FA-4FF9-81E0-A0A2B2A869F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0A91DC-151F-451C-9EB6-B8C377467E35}" type="pres">
      <dgm:prSet presAssocID="{C9CD1BD5-C2FA-4FF9-81E0-A0A2B2A869F3}" presName="cycle" presStyleCnt="0"/>
      <dgm:spPr/>
    </dgm:pt>
    <dgm:pt modelId="{2DB2F317-4FBD-4A39-B9A3-4A4EA58B373A}" type="pres">
      <dgm:prSet presAssocID="{824EBC4E-DF43-49E1-8C70-7C41AC701B26}" presName="nodeFirstNode" presStyleLbl="node1" presStyleIdx="0" presStyleCnt="4" custScaleX="112919" custScaleY="93911" custRadScaleRad="101760" custRadScaleInc="1452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B1CB399-7FA1-4FBD-A90E-A56F25332CF3}" type="pres">
      <dgm:prSet presAssocID="{E810A87C-7230-4AC4-913C-E464F9837741}" presName="sibTransFirstNode" presStyleLbl="bgShp" presStyleIdx="0" presStyleCnt="1" custAng="745434" custLinFactNeighborX="-1522" custLinFactNeighborY="4104"/>
      <dgm:spPr/>
      <dgm:t>
        <a:bodyPr/>
        <a:lstStyle/>
        <a:p>
          <a:endParaRPr lang="en-US"/>
        </a:p>
      </dgm:t>
    </dgm:pt>
    <dgm:pt modelId="{FC80DEE1-4492-4E82-9AB7-3E428958C02F}" type="pres">
      <dgm:prSet presAssocID="{FB10A64F-792E-44A9-A7E4-80244D50DED1}" presName="nodeFollowingNodes" presStyleLbl="node1" presStyleIdx="1" presStyleCnt="4" custRadScaleRad="113523" custRadScaleInc="-18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5C6EF8E-9D98-41E1-85CC-EFA9566A3CD6}" type="pres">
      <dgm:prSet presAssocID="{1452CCD6-CBB9-44D4-AD6F-C0A3F1E4CA42}" presName="nodeFollowingNodes" presStyleLbl="node1" presStyleIdx="2" presStyleCnt="4" custRadScaleRad="99936" custRadScaleInc="-715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1985AF3-46B9-40E3-B250-9C1011A1C6E0}" type="pres">
      <dgm:prSet presAssocID="{530E4CA5-C7E4-4BE8-962A-0E30929F450C}" presName="nodeFollowingNodes" presStyleLbl="node1" presStyleIdx="3" presStyleCnt="4" custRadScaleRad="115535" custRadScaleInc="229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FF44E17-5FF8-4CC2-A0A1-49E10DE4AB08}" srcId="{C9CD1BD5-C2FA-4FF9-81E0-A0A2B2A869F3}" destId="{530E4CA5-C7E4-4BE8-962A-0E30929F450C}" srcOrd="3" destOrd="0" parTransId="{B15A90C4-DC70-4D9F-A6F9-96A85BB4519F}" sibTransId="{2ABE26FD-E20A-4EE4-A34C-B5DD03198387}"/>
    <dgm:cxn modelId="{48D4F512-561D-45FD-9AB8-D84E3DE164BD}" type="presOf" srcId="{C9CD1BD5-C2FA-4FF9-81E0-A0A2B2A869F3}" destId="{5CB11E3F-B166-42A6-8C17-6618D6802F8B}" srcOrd="0" destOrd="0" presId="urn:microsoft.com/office/officeart/2005/8/layout/cycle3"/>
    <dgm:cxn modelId="{CD136042-633D-45E6-939E-B452D641F910}" srcId="{C9CD1BD5-C2FA-4FF9-81E0-A0A2B2A869F3}" destId="{FB10A64F-792E-44A9-A7E4-80244D50DED1}" srcOrd="1" destOrd="0" parTransId="{4F5D27B6-63A1-45D6-B138-A0F780834908}" sibTransId="{C082F801-3883-4F08-B5DE-A592DF14D681}"/>
    <dgm:cxn modelId="{319F7481-914C-472B-A5B6-68476EA8AE3A}" type="presOf" srcId="{E810A87C-7230-4AC4-913C-E464F9837741}" destId="{AB1CB399-7FA1-4FBD-A90E-A56F25332CF3}" srcOrd="0" destOrd="0" presId="urn:microsoft.com/office/officeart/2005/8/layout/cycle3"/>
    <dgm:cxn modelId="{2BA32CF2-F629-4D9D-A089-6C3BA305BEDD}" srcId="{C9CD1BD5-C2FA-4FF9-81E0-A0A2B2A869F3}" destId="{1452CCD6-CBB9-44D4-AD6F-C0A3F1E4CA42}" srcOrd="2" destOrd="0" parTransId="{DCD251AE-B244-4EC0-AC4E-4751D6135FE0}" sibTransId="{0D4CDA0A-3C7A-4B78-A805-2786A867520A}"/>
    <dgm:cxn modelId="{032C2B77-5067-4C23-9F9E-2831C027731F}" srcId="{C9CD1BD5-C2FA-4FF9-81E0-A0A2B2A869F3}" destId="{824EBC4E-DF43-49E1-8C70-7C41AC701B26}" srcOrd="0" destOrd="0" parTransId="{CBBBC293-4D35-4E93-86C0-4AF67F01DF3F}" sibTransId="{E810A87C-7230-4AC4-913C-E464F9837741}"/>
    <dgm:cxn modelId="{EE4FD5AF-B452-4DC3-94D9-839D03E92C5D}" type="presOf" srcId="{824EBC4E-DF43-49E1-8C70-7C41AC701B26}" destId="{2DB2F317-4FBD-4A39-B9A3-4A4EA58B373A}" srcOrd="0" destOrd="0" presId="urn:microsoft.com/office/officeart/2005/8/layout/cycle3"/>
    <dgm:cxn modelId="{BBA1F6FF-ED58-4A88-BFB2-128AE328F8BA}" type="presOf" srcId="{1452CCD6-CBB9-44D4-AD6F-C0A3F1E4CA42}" destId="{B5C6EF8E-9D98-41E1-85CC-EFA9566A3CD6}" srcOrd="0" destOrd="0" presId="urn:microsoft.com/office/officeart/2005/8/layout/cycle3"/>
    <dgm:cxn modelId="{191B11DF-60D9-46AA-AE17-7FF9E433E6C6}" type="presOf" srcId="{530E4CA5-C7E4-4BE8-962A-0E30929F450C}" destId="{31985AF3-46B9-40E3-B250-9C1011A1C6E0}" srcOrd="0" destOrd="0" presId="urn:microsoft.com/office/officeart/2005/8/layout/cycle3"/>
    <dgm:cxn modelId="{AF76D636-8C50-4AF5-A27C-FDA7189A3BB7}" type="presOf" srcId="{FB10A64F-792E-44A9-A7E4-80244D50DED1}" destId="{FC80DEE1-4492-4E82-9AB7-3E428958C02F}" srcOrd="0" destOrd="0" presId="urn:microsoft.com/office/officeart/2005/8/layout/cycle3"/>
    <dgm:cxn modelId="{32FBB39C-663D-4520-87AD-3A5B460AC3F6}" type="presParOf" srcId="{5CB11E3F-B166-42A6-8C17-6618D6802F8B}" destId="{AC0A91DC-151F-451C-9EB6-B8C377467E35}" srcOrd="0" destOrd="0" presId="urn:microsoft.com/office/officeart/2005/8/layout/cycle3"/>
    <dgm:cxn modelId="{7EB84632-04AA-4669-A820-2DC109CEA79C}" type="presParOf" srcId="{AC0A91DC-151F-451C-9EB6-B8C377467E35}" destId="{2DB2F317-4FBD-4A39-B9A3-4A4EA58B373A}" srcOrd="0" destOrd="0" presId="urn:microsoft.com/office/officeart/2005/8/layout/cycle3"/>
    <dgm:cxn modelId="{C148D2F5-6020-4AE9-85F4-E5D50DD6A48C}" type="presParOf" srcId="{AC0A91DC-151F-451C-9EB6-B8C377467E35}" destId="{AB1CB399-7FA1-4FBD-A90E-A56F25332CF3}" srcOrd="1" destOrd="0" presId="urn:microsoft.com/office/officeart/2005/8/layout/cycle3"/>
    <dgm:cxn modelId="{8F5017E4-E57F-4C36-8D4C-05EFE29694D5}" type="presParOf" srcId="{AC0A91DC-151F-451C-9EB6-B8C377467E35}" destId="{FC80DEE1-4492-4E82-9AB7-3E428958C02F}" srcOrd="2" destOrd="0" presId="urn:microsoft.com/office/officeart/2005/8/layout/cycle3"/>
    <dgm:cxn modelId="{E4CC620D-7F03-40F1-9EEF-77BE7D38798A}" type="presParOf" srcId="{AC0A91DC-151F-451C-9EB6-B8C377467E35}" destId="{B5C6EF8E-9D98-41E1-85CC-EFA9566A3CD6}" srcOrd="3" destOrd="0" presId="urn:microsoft.com/office/officeart/2005/8/layout/cycle3"/>
    <dgm:cxn modelId="{207584DE-C326-4206-BA2F-1AAAFACC3574}" type="presParOf" srcId="{AC0A91DC-151F-451C-9EB6-B8C377467E35}" destId="{31985AF3-46B9-40E3-B250-9C1011A1C6E0}" srcOrd="4" destOrd="0" presId="urn:microsoft.com/office/officeart/2005/8/layout/cycle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EC74BC-0AC1-49DC-9244-90F1689BD64B}">
      <dsp:nvSpPr>
        <dsp:cNvPr id="0" name=""/>
        <dsp:cNvSpPr/>
      </dsp:nvSpPr>
      <dsp:spPr>
        <a:xfrm>
          <a:off x="0" y="35045"/>
          <a:ext cx="8501121" cy="88214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ผู้ร่วมดำเนินการ</a:t>
          </a:r>
          <a:endParaRPr lang="th-TH" sz="2800" kern="1200" dirty="0">
            <a:solidFill>
              <a:schemeClr val="bg1">
                <a:lumMod val="1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35045"/>
        <a:ext cx="8501121" cy="882143"/>
      </dsp:txXfrm>
    </dsp:sp>
    <dsp:sp modelId="{5F8888FF-9E30-4B54-B96A-56CC2258437B}">
      <dsp:nvSpPr>
        <dsp:cNvPr id="0" name=""/>
        <dsp:cNvSpPr/>
      </dsp:nvSpPr>
      <dsp:spPr>
        <a:xfrm>
          <a:off x="0" y="931920"/>
          <a:ext cx="8501121" cy="2295881"/>
        </a:xfrm>
        <a:prstGeom prst="rect">
          <a:avLst/>
        </a:prstGeom>
        <a:solidFill>
          <a:srgbClr val="FFDDFF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911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kern="1200" dirty="0" err="1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สสจ.</a:t>
          </a:r>
          <a:r>
            <a:rPr lang="th-TH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20 จังหวัด ปี 61 </a:t>
          </a:r>
          <a:r>
            <a:rPr lang="th-TH" sz="2400" i="1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และ</a:t>
          </a:r>
          <a:r>
            <a:rPr lang="th-TH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13 </a:t>
          </a:r>
          <a:r>
            <a:rPr lang="th-TH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จังหวัดจากปี 60</a:t>
          </a:r>
          <a:endParaRPr lang="th-TH" sz="2400" kern="1200" dirty="0">
            <a:solidFill>
              <a:schemeClr val="bg1">
                <a:lumMod val="1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kern="1200" dirty="0" err="1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สคร.</a:t>
          </a:r>
          <a:r>
            <a:rPr lang="th-TH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ที่ 4 </a:t>
          </a:r>
          <a:r>
            <a:rPr lang="en-US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,</a:t>
          </a:r>
          <a:r>
            <a:rPr lang="th-TH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5, 6,7</a:t>
          </a:r>
          <a:r>
            <a:rPr lang="en-US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,</a:t>
          </a:r>
          <a:r>
            <a:rPr lang="th-TH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9, 11 และ 12 (ในจังหวัดที่มีการประเมินโอกาสเสี่ยงต่อโรคหัวใจและหลอดเลือด (</a:t>
          </a:r>
          <a:r>
            <a:rPr lang="en-US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CVD Risk</a:t>
          </a:r>
          <a:r>
            <a:rPr lang="th-TH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 ที่มีระดับความเสี่ยงสูงมาก( ≥ 30%) 20 จังหวัดแรก ปี 61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b="1" i="1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และ </a:t>
          </a:r>
          <a:r>
            <a:rPr lang="th-TH" sz="2400" kern="1200" dirty="0" err="1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สคร.</a:t>
          </a:r>
          <a:r>
            <a:rPr lang="th-TH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ที่ 1, 3</a:t>
          </a:r>
          <a:r>
            <a:rPr lang="en-US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,4,</a:t>
          </a:r>
          <a:r>
            <a:rPr lang="th-TH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5, 6 และ 11 ที่ดำเนินการในปี 60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h-TH" sz="2400" kern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931920"/>
        <a:ext cx="8501121" cy="2295881"/>
      </dsp:txXfrm>
    </dsp:sp>
    <dsp:sp modelId="{3B3348B3-6ACC-4680-9EE0-6B94634FFABB}">
      <dsp:nvSpPr>
        <dsp:cNvPr id="0" name=""/>
        <dsp:cNvSpPr/>
      </dsp:nvSpPr>
      <dsp:spPr>
        <a:xfrm>
          <a:off x="0" y="3227801"/>
          <a:ext cx="8501121" cy="928771"/>
        </a:xfrm>
        <a:prstGeom prst="roundRect">
          <a:avLst/>
        </a:prstGeom>
        <a:gradFill rotWithShape="0">
          <a:gsLst>
            <a:gs pos="0">
              <a:schemeClr val="accent5">
                <a:hueOff val="6719117"/>
                <a:satOff val="1889"/>
                <a:lumOff val="-2706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6719117"/>
                <a:satOff val="1889"/>
                <a:lumOff val="-2706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พื้นที่เป้าหมาย</a:t>
          </a:r>
          <a:endParaRPr lang="th-TH" sz="2800" kern="1200" dirty="0">
            <a:solidFill>
              <a:schemeClr val="bg1">
                <a:lumMod val="1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3227801"/>
        <a:ext cx="8501121" cy="928771"/>
      </dsp:txXfrm>
    </dsp:sp>
    <dsp:sp modelId="{625B22BB-3776-44CA-8023-95A0F47A04F4}">
      <dsp:nvSpPr>
        <dsp:cNvPr id="0" name=""/>
        <dsp:cNvSpPr/>
      </dsp:nvSpPr>
      <dsp:spPr>
        <a:xfrm>
          <a:off x="0" y="4156573"/>
          <a:ext cx="8501121" cy="174808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911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ชุมชนในเขตเทศบาลเมือง/เทศบาลนคร/</a:t>
          </a:r>
          <a:r>
            <a:rPr lang="th-TH" sz="2400" kern="1200" dirty="0" err="1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อบต.</a:t>
          </a:r>
          <a:r>
            <a:rPr lang="th-TH" sz="2400" kern="12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เป้าหมาย               31 จังหวัด</a:t>
          </a:r>
          <a:endParaRPr lang="th-TH" sz="2400" kern="1200" dirty="0">
            <a:solidFill>
              <a:schemeClr val="bg1">
                <a:lumMod val="1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4156573"/>
        <a:ext cx="8501121" cy="17480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1CB399-7FA1-4FBD-A90E-A56F25332CF3}">
      <dsp:nvSpPr>
        <dsp:cNvPr id="0" name=""/>
        <dsp:cNvSpPr/>
      </dsp:nvSpPr>
      <dsp:spPr>
        <a:xfrm rot="745434">
          <a:off x="1750102" y="-119479"/>
          <a:ext cx="3581034" cy="3581034"/>
        </a:xfrm>
        <a:prstGeom prst="circularArrow">
          <a:avLst>
            <a:gd name="adj1" fmla="val 4668"/>
            <a:gd name="adj2" fmla="val 272909"/>
            <a:gd name="adj3" fmla="val 12444313"/>
            <a:gd name="adj4" fmla="val 18302052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B2F317-4FBD-4A39-B9A3-4A4EA58B373A}">
      <dsp:nvSpPr>
        <dsp:cNvPr id="0" name=""/>
        <dsp:cNvSpPr/>
      </dsp:nvSpPr>
      <dsp:spPr>
        <a:xfrm>
          <a:off x="2293703" y="17923"/>
          <a:ext cx="2602839" cy="1082347"/>
        </a:xfrm>
        <a:prstGeom prst="roundRect">
          <a:avLst/>
        </a:prstGeom>
        <a:solidFill>
          <a:srgbClr val="C4E59F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1800" b="0" i="0" u="none" strike="noStrike" kern="1200" cap="none" spc="0" normalizeH="0" baseline="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ประเมินและวิเคราะห์ ชุมชนที่เกี่ยวกับโรคไม่ติดต่อเรื้อรัง</a:t>
          </a:r>
          <a:endParaRPr lang="th-TH" sz="1800" b="0" kern="1200" spc="0" baseline="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293703" y="17923"/>
        <a:ext cx="2602839" cy="1082347"/>
      </dsp:txXfrm>
    </dsp:sp>
    <dsp:sp modelId="{FC80DEE1-4492-4E82-9AB7-3E428958C02F}">
      <dsp:nvSpPr>
        <dsp:cNvPr id="0" name=""/>
        <dsp:cNvSpPr/>
      </dsp:nvSpPr>
      <dsp:spPr>
        <a:xfrm>
          <a:off x="3664752" y="1266101"/>
          <a:ext cx="2305050" cy="1152525"/>
        </a:xfrm>
        <a:prstGeom prst="roundRect">
          <a:avLst/>
        </a:prstGeom>
        <a:solidFill>
          <a:srgbClr val="FFDDFF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1800" b="0" i="0" u="none" strike="noStrike" kern="1200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ทำแผนชุมชนร่วมกันในเวทีชุมชน</a:t>
          </a:r>
          <a:endParaRPr lang="th-TH" sz="1800" b="0" i="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664752" y="1266101"/>
        <a:ext cx="2305050" cy="1152525"/>
      </dsp:txXfrm>
    </dsp:sp>
    <dsp:sp modelId="{B5C6EF8E-9D98-41E1-85CC-EFA9566A3CD6}">
      <dsp:nvSpPr>
        <dsp:cNvPr id="0" name=""/>
        <dsp:cNvSpPr/>
      </dsp:nvSpPr>
      <dsp:spPr>
        <a:xfrm>
          <a:off x="2320378" y="2549370"/>
          <a:ext cx="2305050" cy="11525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1800" b="1" i="0" u="none" strike="noStrike" kern="1200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ดำเนินงานตามแผนชุมชน</a:t>
          </a:r>
          <a:endParaRPr lang="th-TH" sz="180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320378" y="2549370"/>
        <a:ext cx="2305050" cy="1152525"/>
      </dsp:txXfrm>
    </dsp:sp>
    <dsp:sp modelId="{31985AF3-46B9-40E3-B250-9C1011A1C6E0}">
      <dsp:nvSpPr>
        <dsp:cNvPr id="0" name=""/>
        <dsp:cNvSpPr/>
      </dsp:nvSpPr>
      <dsp:spPr>
        <a:xfrm>
          <a:off x="720078" y="1226749"/>
          <a:ext cx="2305050" cy="11525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1800" b="0" i="0" u="none" strike="noStrike" kern="1200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กำกับ ติดตามและประเมินผลการดำเนินงาน</a:t>
          </a:r>
          <a:endParaRPr lang="th-TH" sz="1800" b="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720078" y="1226749"/>
        <a:ext cx="2305050" cy="1152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09A56-AF66-4301-A124-B2375A6BC0A6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39057-E835-46CD-A107-0C2A2AA5145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13711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8FAD0-DA91-425B-8751-96162E5C6F5F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20FAB-A721-47F5-A018-9F4D0C0A835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442214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" name="Shape 1410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1" name="Shape 1411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39" cy="444341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400175" y="2655770"/>
            <a:ext cx="6343500" cy="1546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" name="Shape 10"/>
          <p:cNvGrpSpPr/>
          <p:nvPr/>
        </p:nvGrpSpPr>
        <p:grpSpPr>
          <a:xfrm rot="10800000" flipH="1">
            <a:off x="3692751" y="50997"/>
            <a:ext cx="1758132" cy="2030795"/>
            <a:chOff x="4088875" y="1431100"/>
            <a:chExt cx="3293000" cy="2852775"/>
          </a:xfrm>
        </p:grpSpPr>
        <p:sp>
          <p:nvSpPr>
            <p:cNvPr id="11" name="Shape 11"/>
            <p:cNvSpPr/>
            <p:nvPr/>
          </p:nvSpPr>
          <p:spPr>
            <a:xfrm>
              <a:off x="483147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4" y="0"/>
                  </a:moveTo>
                  <a:lnTo>
                    <a:pt x="1" y="269"/>
                  </a:lnTo>
                  <a:lnTo>
                    <a:pt x="3227" y="5914"/>
                  </a:lnTo>
                  <a:lnTo>
                    <a:pt x="6318" y="591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697075" y="3907525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538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11022" y="15054"/>
                  </a:lnTo>
                  <a:lnTo>
                    <a:pt x="15592" y="15054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566025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027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4434975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1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4300575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0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4169525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2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4088875" y="2822200"/>
              <a:ext cx="1481875" cy="1461675"/>
            </a:xfrm>
            <a:custGeom>
              <a:avLst/>
              <a:gdLst/>
              <a:ahLst/>
              <a:cxnLst/>
              <a:rect l="0" t="0" r="0" b="0"/>
              <a:pathLst>
                <a:path w="59275" h="58467" extrusionOk="0">
                  <a:moveTo>
                    <a:pt x="807" y="0"/>
                  </a:moveTo>
                  <a:lnTo>
                    <a:pt x="1" y="1479"/>
                  </a:lnTo>
                  <a:lnTo>
                    <a:pt x="3227" y="6989"/>
                  </a:lnTo>
                  <a:lnTo>
                    <a:pt x="54705" y="58467"/>
                  </a:lnTo>
                  <a:lnTo>
                    <a:pt x="59274" y="58467"/>
                  </a:lnTo>
                  <a:lnTo>
                    <a:pt x="807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4102325" y="2761700"/>
              <a:ext cx="1565875" cy="1522175"/>
            </a:xfrm>
            <a:custGeom>
              <a:avLst/>
              <a:gdLst/>
              <a:ahLst/>
              <a:cxnLst/>
              <a:rect l="0" t="0" r="0" b="0"/>
              <a:pathLst>
                <a:path w="62635" h="60887" extrusionOk="0">
                  <a:moveTo>
                    <a:pt x="1748" y="1"/>
                  </a:moveTo>
                  <a:lnTo>
                    <a:pt x="0" y="2823"/>
                  </a:lnTo>
                  <a:lnTo>
                    <a:pt x="58064" y="60887"/>
                  </a:lnTo>
                  <a:lnTo>
                    <a:pt x="62634" y="6088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4139275" y="2697875"/>
              <a:ext cx="1626375" cy="1586000"/>
            </a:xfrm>
            <a:custGeom>
              <a:avLst/>
              <a:gdLst/>
              <a:ahLst/>
              <a:cxnLst/>
              <a:rect l="0" t="0" r="0" b="0"/>
              <a:pathLst>
                <a:path w="65055" h="63440" extrusionOk="0">
                  <a:moveTo>
                    <a:pt x="1614" y="0"/>
                  </a:moveTo>
                  <a:lnTo>
                    <a:pt x="1" y="2957"/>
                  </a:lnTo>
                  <a:lnTo>
                    <a:pt x="60484" y="63440"/>
                  </a:lnTo>
                  <a:lnTo>
                    <a:pt x="65054" y="63440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4172900" y="2637375"/>
              <a:ext cx="1690175" cy="1646500"/>
            </a:xfrm>
            <a:custGeom>
              <a:avLst/>
              <a:gdLst/>
              <a:ahLst/>
              <a:cxnLst/>
              <a:rect l="0" t="0" r="0" b="0"/>
              <a:pathLst>
                <a:path w="67607" h="65860" extrusionOk="0">
                  <a:moveTo>
                    <a:pt x="1747" y="1"/>
                  </a:moveTo>
                  <a:lnTo>
                    <a:pt x="0" y="2958"/>
                  </a:lnTo>
                  <a:lnTo>
                    <a:pt x="62903" y="65860"/>
                  </a:lnTo>
                  <a:lnTo>
                    <a:pt x="67607" y="65860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4209850" y="2576900"/>
              <a:ext cx="1750675" cy="1706975"/>
            </a:xfrm>
            <a:custGeom>
              <a:avLst/>
              <a:gdLst/>
              <a:ahLst/>
              <a:cxnLst/>
              <a:rect l="0" t="0" r="0" b="0"/>
              <a:pathLst>
                <a:path w="70027" h="68279" extrusionOk="0">
                  <a:moveTo>
                    <a:pt x="1613" y="1"/>
                  </a:moveTo>
                  <a:lnTo>
                    <a:pt x="0" y="2823"/>
                  </a:lnTo>
                  <a:lnTo>
                    <a:pt x="65322" y="68279"/>
                  </a:lnTo>
                  <a:lnTo>
                    <a:pt x="70027" y="68279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4243450" y="2513050"/>
              <a:ext cx="1814525" cy="1770825"/>
            </a:xfrm>
            <a:custGeom>
              <a:avLst/>
              <a:gdLst/>
              <a:ahLst/>
              <a:cxnLst/>
              <a:rect l="0" t="0" r="0" b="0"/>
              <a:pathLst>
                <a:path w="72581" h="70833" extrusionOk="0">
                  <a:moveTo>
                    <a:pt x="1748" y="1"/>
                  </a:moveTo>
                  <a:lnTo>
                    <a:pt x="1" y="2958"/>
                  </a:lnTo>
                  <a:lnTo>
                    <a:pt x="67876" y="70833"/>
                  </a:lnTo>
                  <a:lnTo>
                    <a:pt x="72581" y="70833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4280425" y="2452575"/>
              <a:ext cx="1875000" cy="1831300"/>
            </a:xfrm>
            <a:custGeom>
              <a:avLst/>
              <a:gdLst/>
              <a:ahLst/>
              <a:cxnLst/>
              <a:rect l="0" t="0" r="0" b="0"/>
              <a:pathLst>
                <a:path w="75000" h="73252" extrusionOk="0">
                  <a:moveTo>
                    <a:pt x="1613" y="1"/>
                  </a:moveTo>
                  <a:lnTo>
                    <a:pt x="0" y="2957"/>
                  </a:lnTo>
                  <a:lnTo>
                    <a:pt x="70295" y="73252"/>
                  </a:lnTo>
                  <a:lnTo>
                    <a:pt x="74999" y="73252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314025" y="2392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1747" y="0"/>
                  </a:moveTo>
                  <a:lnTo>
                    <a:pt x="0" y="2957"/>
                  </a:lnTo>
                  <a:lnTo>
                    <a:pt x="72849" y="75671"/>
                  </a:lnTo>
                  <a:lnTo>
                    <a:pt x="77419" y="7567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350975" y="232825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1748" y="1"/>
                  </a:moveTo>
                  <a:lnTo>
                    <a:pt x="1" y="2957"/>
                  </a:lnTo>
                  <a:lnTo>
                    <a:pt x="75269" y="78225"/>
                  </a:lnTo>
                  <a:lnTo>
                    <a:pt x="79839" y="7822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384575" y="2267775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1748" y="0"/>
                  </a:moveTo>
                  <a:lnTo>
                    <a:pt x="1" y="2957"/>
                  </a:lnTo>
                  <a:lnTo>
                    <a:pt x="77823" y="80644"/>
                  </a:lnTo>
                  <a:lnTo>
                    <a:pt x="82392" y="8064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421550" y="2207275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747" y="1"/>
                  </a:moveTo>
                  <a:lnTo>
                    <a:pt x="0" y="2958"/>
                  </a:lnTo>
                  <a:lnTo>
                    <a:pt x="80107" y="83064"/>
                  </a:lnTo>
                  <a:lnTo>
                    <a:pt x="84811" y="83064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4458500" y="2146800"/>
              <a:ext cx="2130375" cy="2137075"/>
            </a:xfrm>
            <a:custGeom>
              <a:avLst/>
              <a:gdLst/>
              <a:ahLst/>
              <a:cxnLst/>
              <a:rect l="0" t="0" r="0" b="0"/>
              <a:pathLst>
                <a:path w="85215" h="85483" extrusionOk="0">
                  <a:moveTo>
                    <a:pt x="1614" y="1"/>
                  </a:moveTo>
                  <a:lnTo>
                    <a:pt x="1" y="2823"/>
                  </a:lnTo>
                  <a:lnTo>
                    <a:pt x="82527" y="85483"/>
                  </a:lnTo>
                  <a:lnTo>
                    <a:pt x="84005" y="85483"/>
                  </a:lnTo>
                  <a:lnTo>
                    <a:pt x="85215" y="83467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492100" y="2082950"/>
              <a:ext cx="2133750" cy="2163975"/>
            </a:xfrm>
            <a:custGeom>
              <a:avLst/>
              <a:gdLst/>
              <a:ahLst/>
              <a:cxnLst/>
              <a:rect l="0" t="0" r="0" b="0"/>
              <a:pathLst>
                <a:path w="85350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349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529075" y="2022475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558"/>
                  </a:lnTo>
                  <a:lnTo>
                    <a:pt x="85214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562675" y="1962000"/>
              <a:ext cx="2133725" cy="2160600"/>
            </a:xfrm>
            <a:custGeom>
              <a:avLst/>
              <a:gdLst/>
              <a:ahLst/>
              <a:cxnLst/>
              <a:rect l="0" t="0" r="0" b="0"/>
              <a:pathLst>
                <a:path w="85349" h="86424" extrusionOk="0">
                  <a:moveTo>
                    <a:pt x="1748" y="0"/>
                  </a:moveTo>
                  <a:lnTo>
                    <a:pt x="0" y="2957"/>
                  </a:lnTo>
                  <a:lnTo>
                    <a:pt x="83602" y="86424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4599625" y="1898150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4633225" y="1837675"/>
              <a:ext cx="2133750" cy="2163950"/>
            </a:xfrm>
            <a:custGeom>
              <a:avLst/>
              <a:gdLst/>
              <a:ahLst/>
              <a:cxnLst/>
              <a:rect l="0" t="0" r="0" b="0"/>
              <a:pathLst>
                <a:path w="85350" h="86558" extrusionOk="0">
                  <a:moveTo>
                    <a:pt x="1748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349" y="83601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4670200" y="1777175"/>
              <a:ext cx="2130375" cy="2160625"/>
            </a:xfrm>
            <a:custGeom>
              <a:avLst/>
              <a:gdLst/>
              <a:ahLst/>
              <a:cxnLst/>
              <a:rect l="0" t="0" r="0" b="0"/>
              <a:pathLst>
                <a:path w="85215" h="86425" extrusionOk="0">
                  <a:moveTo>
                    <a:pt x="1748" y="1"/>
                  </a:moveTo>
                  <a:lnTo>
                    <a:pt x="0" y="2958"/>
                  </a:lnTo>
                  <a:lnTo>
                    <a:pt x="83602" y="86424"/>
                  </a:lnTo>
                  <a:lnTo>
                    <a:pt x="85215" y="8346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4707150" y="1713350"/>
              <a:ext cx="2130375" cy="2163950"/>
            </a:xfrm>
            <a:custGeom>
              <a:avLst/>
              <a:gdLst/>
              <a:ahLst/>
              <a:cxnLst/>
              <a:rect l="0" t="0" r="0" b="0"/>
              <a:pathLst>
                <a:path w="85215" h="86558" extrusionOk="0">
                  <a:moveTo>
                    <a:pt x="1614" y="0"/>
                  </a:moveTo>
                  <a:lnTo>
                    <a:pt x="1" y="2957"/>
                  </a:lnTo>
                  <a:lnTo>
                    <a:pt x="83468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4740750" y="16528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215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4777725" y="1592375"/>
              <a:ext cx="2130375" cy="2160600"/>
            </a:xfrm>
            <a:custGeom>
              <a:avLst/>
              <a:gdLst/>
              <a:ahLst/>
              <a:cxnLst/>
              <a:rect l="0" t="0" r="0" b="0"/>
              <a:pathLst>
                <a:path w="85215" h="86424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424"/>
                  </a:lnTo>
                  <a:lnTo>
                    <a:pt x="85215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4811325" y="1531900"/>
              <a:ext cx="2133750" cy="2160600"/>
            </a:xfrm>
            <a:custGeom>
              <a:avLst/>
              <a:gdLst/>
              <a:ahLst/>
              <a:cxnLst/>
              <a:rect l="0" t="0" r="0" b="0"/>
              <a:pathLst>
                <a:path w="85350" h="86424" extrusionOk="0">
                  <a:moveTo>
                    <a:pt x="1748" y="0"/>
                  </a:moveTo>
                  <a:lnTo>
                    <a:pt x="0" y="2823"/>
                  </a:lnTo>
                  <a:lnTo>
                    <a:pt x="83602" y="86423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4848275" y="14680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4881875" y="1431100"/>
              <a:ext cx="2133750" cy="2140425"/>
            </a:xfrm>
            <a:custGeom>
              <a:avLst/>
              <a:gdLst/>
              <a:ahLst/>
              <a:cxnLst/>
              <a:rect l="0" t="0" r="0" b="0"/>
              <a:pathLst>
                <a:path w="85350" h="85617" extrusionOk="0">
                  <a:moveTo>
                    <a:pt x="1211" y="0"/>
                  </a:moveTo>
                  <a:lnTo>
                    <a:pt x="1" y="2016"/>
                  </a:lnTo>
                  <a:lnTo>
                    <a:pt x="83602" y="85617"/>
                  </a:lnTo>
                  <a:lnTo>
                    <a:pt x="85350" y="82660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4928925" y="1431100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" y="0"/>
                  </a:moveTo>
                  <a:lnTo>
                    <a:pt x="83199" y="83063"/>
                  </a:lnTo>
                  <a:lnTo>
                    <a:pt x="84812" y="80106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026375" y="1431100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0" y="0"/>
                  </a:moveTo>
                  <a:lnTo>
                    <a:pt x="80645" y="80644"/>
                  </a:lnTo>
                  <a:lnTo>
                    <a:pt x="82392" y="77687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5123825" y="143110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0" y="0"/>
                  </a:moveTo>
                  <a:lnTo>
                    <a:pt x="78225" y="78225"/>
                  </a:lnTo>
                  <a:lnTo>
                    <a:pt x="79838" y="75268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221275" y="1431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0" y="0"/>
                  </a:moveTo>
                  <a:lnTo>
                    <a:pt x="75671" y="75671"/>
                  </a:lnTo>
                  <a:lnTo>
                    <a:pt x="77419" y="7271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5318700" y="1431100"/>
              <a:ext cx="1875025" cy="1831300"/>
            </a:xfrm>
            <a:custGeom>
              <a:avLst/>
              <a:gdLst/>
              <a:ahLst/>
              <a:cxnLst/>
              <a:rect l="0" t="0" r="0" b="0"/>
              <a:pathLst>
                <a:path w="75001" h="73252" extrusionOk="0">
                  <a:moveTo>
                    <a:pt x="1" y="0"/>
                  </a:moveTo>
                  <a:lnTo>
                    <a:pt x="73253" y="73251"/>
                  </a:lnTo>
                  <a:lnTo>
                    <a:pt x="75000" y="7029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5416150" y="1431100"/>
              <a:ext cx="1811175" cy="1770825"/>
            </a:xfrm>
            <a:custGeom>
              <a:avLst/>
              <a:gdLst/>
              <a:ahLst/>
              <a:cxnLst/>
              <a:rect l="0" t="0" r="0" b="0"/>
              <a:pathLst>
                <a:path w="72447" h="70833" extrusionOk="0">
                  <a:moveTo>
                    <a:pt x="1" y="0"/>
                  </a:moveTo>
                  <a:lnTo>
                    <a:pt x="70699" y="70832"/>
                  </a:lnTo>
                  <a:lnTo>
                    <a:pt x="72446" y="6787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5510250" y="1431100"/>
              <a:ext cx="1754025" cy="1706975"/>
            </a:xfrm>
            <a:custGeom>
              <a:avLst/>
              <a:gdLst/>
              <a:ahLst/>
              <a:cxnLst/>
              <a:rect l="0" t="0" r="0" b="0"/>
              <a:pathLst>
                <a:path w="70161" h="68279" extrusionOk="0">
                  <a:moveTo>
                    <a:pt x="0" y="0"/>
                  </a:moveTo>
                  <a:lnTo>
                    <a:pt x="68413" y="68278"/>
                  </a:lnTo>
                  <a:lnTo>
                    <a:pt x="70161" y="65456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5607675" y="1431100"/>
              <a:ext cx="1690200" cy="1646500"/>
            </a:xfrm>
            <a:custGeom>
              <a:avLst/>
              <a:gdLst/>
              <a:ahLst/>
              <a:cxnLst/>
              <a:rect l="0" t="0" r="0" b="0"/>
              <a:pathLst>
                <a:path w="67608" h="65860" extrusionOk="0">
                  <a:moveTo>
                    <a:pt x="1" y="0"/>
                  </a:moveTo>
                  <a:lnTo>
                    <a:pt x="65995" y="65859"/>
                  </a:lnTo>
                  <a:lnTo>
                    <a:pt x="67608" y="62902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5705125" y="1431100"/>
              <a:ext cx="1629725" cy="1586000"/>
            </a:xfrm>
            <a:custGeom>
              <a:avLst/>
              <a:gdLst/>
              <a:ahLst/>
              <a:cxnLst/>
              <a:rect l="0" t="0" r="0" b="0"/>
              <a:pathLst>
                <a:path w="65189" h="63440" extrusionOk="0">
                  <a:moveTo>
                    <a:pt x="1" y="0"/>
                  </a:moveTo>
                  <a:lnTo>
                    <a:pt x="63441" y="63440"/>
                  </a:lnTo>
                  <a:lnTo>
                    <a:pt x="65188" y="60483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5802575" y="1431100"/>
              <a:ext cx="1565875" cy="1525525"/>
            </a:xfrm>
            <a:custGeom>
              <a:avLst/>
              <a:gdLst/>
              <a:ahLst/>
              <a:cxnLst/>
              <a:rect l="0" t="0" r="0" b="0"/>
              <a:pathLst>
                <a:path w="62635" h="61021" extrusionOk="0">
                  <a:moveTo>
                    <a:pt x="1" y="0"/>
                  </a:moveTo>
                  <a:lnTo>
                    <a:pt x="61021" y="61020"/>
                  </a:lnTo>
                  <a:lnTo>
                    <a:pt x="62634" y="5806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5900025" y="1431100"/>
              <a:ext cx="1481850" cy="1461675"/>
            </a:xfrm>
            <a:custGeom>
              <a:avLst/>
              <a:gdLst/>
              <a:ahLst/>
              <a:cxnLst/>
              <a:rect l="0" t="0" r="0" b="0"/>
              <a:pathLst>
                <a:path w="59274" h="58467" extrusionOk="0">
                  <a:moveTo>
                    <a:pt x="0" y="0"/>
                  </a:moveTo>
                  <a:lnTo>
                    <a:pt x="58468" y="58467"/>
                  </a:lnTo>
                  <a:lnTo>
                    <a:pt x="59274" y="57123"/>
                  </a:lnTo>
                  <a:lnTo>
                    <a:pt x="56048" y="5147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5997475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51747" y="51881"/>
                  </a:lnTo>
                  <a:lnTo>
                    <a:pt x="52285" y="51478"/>
                  </a:lnTo>
                  <a:lnTo>
                    <a:pt x="46908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6094900" y="1431100"/>
              <a:ext cx="1075300" cy="1065175"/>
            </a:xfrm>
            <a:custGeom>
              <a:avLst/>
              <a:gdLst/>
              <a:ahLst/>
              <a:cxnLst/>
              <a:rect l="0" t="0" r="0" b="0"/>
              <a:pathLst>
                <a:path w="43012" h="42607" extrusionOk="0">
                  <a:moveTo>
                    <a:pt x="1" y="0"/>
                  </a:moveTo>
                  <a:lnTo>
                    <a:pt x="42608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6189000" y="1431100"/>
              <a:ext cx="850150" cy="836700"/>
            </a:xfrm>
            <a:custGeom>
              <a:avLst/>
              <a:gdLst/>
              <a:ahLst/>
              <a:cxnLst/>
              <a:rect l="0" t="0" r="0" b="0"/>
              <a:pathLst>
                <a:path w="34006" h="33468" extrusionOk="0">
                  <a:moveTo>
                    <a:pt x="0" y="0"/>
                  </a:moveTo>
                  <a:lnTo>
                    <a:pt x="33602" y="33467"/>
                  </a:lnTo>
                  <a:lnTo>
                    <a:pt x="34005" y="33198"/>
                  </a:lnTo>
                  <a:lnTo>
                    <a:pt x="28629" y="2392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6286450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0" y="0"/>
                  </a:moveTo>
                  <a:lnTo>
                    <a:pt x="24328" y="24328"/>
                  </a:lnTo>
                  <a:lnTo>
                    <a:pt x="24731" y="23924"/>
                  </a:lnTo>
                  <a:lnTo>
                    <a:pt x="19489" y="1478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6383900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215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6481325" y="1431100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1" y="0"/>
                  </a:moveTo>
                  <a:lnTo>
                    <a:pt x="5915" y="5914"/>
                  </a:lnTo>
                  <a:lnTo>
                    <a:pt x="6318" y="5645"/>
                  </a:lnTo>
                  <a:lnTo>
                    <a:pt x="3092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 rot="10800000" flipH="1">
            <a:off x="2809880" y="-230500"/>
            <a:ext cx="1111499" cy="12832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 rot="10800000" flipH="1">
            <a:off x="3602728" y="1813482"/>
            <a:ext cx="493799" cy="5699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 rot="10800000" flipH="1">
            <a:off x="5278914" y="1140371"/>
            <a:ext cx="944700" cy="10908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 rot="10800000" flipH="1">
            <a:off x="5365803" y="469769"/>
            <a:ext cx="493799" cy="5695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" name="Shape 62"/>
          <p:cNvGrpSpPr/>
          <p:nvPr/>
        </p:nvGrpSpPr>
        <p:grpSpPr>
          <a:xfrm>
            <a:off x="5549153" y="1373040"/>
            <a:ext cx="404640" cy="498744"/>
            <a:chOff x="5975075" y="2327500"/>
            <a:chExt cx="420100" cy="388350"/>
          </a:xfrm>
        </p:grpSpPr>
        <p:sp>
          <p:nvSpPr>
            <p:cNvPr id="63" name="Shape 63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5" name="Shape 65"/>
          <p:cNvSpPr/>
          <p:nvPr/>
        </p:nvSpPr>
        <p:spPr>
          <a:xfrm>
            <a:off x="3253021" y="151034"/>
            <a:ext cx="225084" cy="519951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" name="Shape 66"/>
          <p:cNvGrpSpPr/>
          <p:nvPr/>
        </p:nvGrpSpPr>
        <p:grpSpPr>
          <a:xfrm>
            <a:off x="4380525" y="686923"/>
            <a:ext cx="382958" cy="809480"/>
            <a:chOff x="6718575" y="2318625"/>
            <a:chExt cx="256950" cy="407375"/>
          </a:xfrm>
        </p:grpSpPr>
        <p:sp>
          <p:nvSpPr>
            <p:cNvPr id="67" name="Shape 67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" name="Shape 75"/>
          <p:cNvGrpSpPr/>
          <p:nvPr/>
        </p:nvGrpSpPr>
        <p:grpSpPr>
          <a:xfrm>
            <a:off x="3199468" y="1203944"/>
            <a:ext cx="395017" cy="537728"/>
            <a:chOff x="3951850" y="2985350"/>
            <a:chExt cx="407950" cy="416500"/>
          </a:xfrm>
        </p:grpSpPr>
        <p:sp>
          <p:nvSpPr>
            <p:cNvPr id="76" name="Shape 76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" name="Shape 80"/>
          <p:cNvGrpSpPr/>
          <p:nvPr/>
        </p:nvGrpSpPr>
        <p:grpSpPr>
          <a:xfrm rot="10800000" flipH="1">
            <a:off x="3920311" y="5308903"/>
            <a:ext cx="1303376" cy="1503983"/>
            <a:chOff x="238125" y="1431100"/>
            <a:chExt cx="3296350" cy="2852775"/>
          </a:xfrm>
        </p:grpSpPr>
        <p:sp>
          <p:nvSpPr>
            <p:cNvPr id="81" name="Shape 81"/>
            <p:cNvSpPr/>
            <p:nvPr/>
          </p:nvSpPr>
          <p:spPr>
            <a:xfrm>
              <a:off x="98072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3" y="0"/>
                  </a:moveTo>
                  <a:lnTo>
                    <a:pt x="0" y="269"/>
                  </a:lnTo>
                  <a:lnTo>
                    <a:pt x="3226" y="5914"/>
                  </a:lnTo>
                  <a:lnTo>
                    <a:pt x="6317" y="591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849675" y="3907525"/>
              <a:ext cx="386425" cy="376350"/>
            </a:xfrm>
            <a:custGeom>
              <a:avLst/>
              <a:gdLst/>
              <a:ahLst/>
              <a:cxnLst/>
              <a:rect l="0" t="0" r="0" b="0"/>
              <a:pathLst>
                <a:path w="15457" h="15054" extrusionOk="0">
                  <a:moveTo>
                    <a:pt x="403" y="0"/>
                  </a:moveTo>
                  <a:lnTo>
                    <a:pt x="0" y="269"/>
                  </a:lnTo>
                  <a:lnTo>
                    <a:pt x="5242" y="9543"/>
                  </a:lnTo>
                  <a:lnTo>
                    <a:pt x="10887" y="15054"/>
                  </a:lnTo>
                  <a:lnTo>
                    <a:pt x="15457" y="1505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715250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162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584200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2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449800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318750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3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39517" y="38978"/>
                  </a:lnTo>
                  <a:lnTo>
                    <a:pt x="37097" y="38978"/>
                  </a:lnTo>
                  <a:lnTo>
                    <a:pt x="33737" y="33333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28650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238125" y="28222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806" y="0"/>
                  </a:moveTo>
                  <a:lnTo>
                    <a:pt x="0" y="1479"/>
                  </a:lnTo>
                  <a:lnTo>
                    <a:pt x="3226" y="6989"/>
                  </a:lnTo>
                  <a:lnTo>
                    <a:pt x="36559" y="40322"/>
                  </a:lnTo>
                  <a:lnTo>
                    <a:pt x="36962" y="40053"/>
                  </a:lnTo>
                  <a:lnTo>
                    <a:pt x="31720" y="30779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13839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251550" y="2761700"/>
              <a:ext cx="779600" cy="840075"/>
            </a:xfrm>
            <a:custGeom>
              <a:avLst/>
              <a:gdLst/>
              <a:ahLst/>
              <a:cxnLst/>
              <a:rect l="0" t="0" r="0" b="0"/>
              <a:pathLst>
                <a:path w="31184" h="33603" extrusionOk="0">
                  <a:moveTo>
                    <a:pt x="1748" y="1"/>
                  </a:moveTo>
                  <a:lnTo>
                    <a:pt x="1" y="2823"/>
                  </a:lnTo>
                  <a:lnTo>
                    <a:pt x="30780" y="33603"/>
                  </a:lnTo>
                  <a:lnTo>
                    <a:pt x="31183" y="33199"/>
                  </a:lnTo>
                  <a:lnTo>
                    <a:pt x="25807" y="24060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288525" y="2697875"/>
              <a:ext cx="608200" cy="675400"/>
            </a:xfrm>
            <a:custGeom>
              <a:avLst/>
              <a:gdLst/>
              <a:ahLst/>
              <a:cxnLst/>
              <a:rect l="0" t="0" r="0" b="0"/>
              <a:pathLst>
                <a:path w="24328" h="27016" extrusionOk="0">
                  <a:moveTo>
                    <a:pt x="1613" y="0"/>
                  </a:moveTo>
                  <a:lnTo>
                    <a:pt x="0" y="2957"/>
                  </a:lnTo>
                  <a:lnTo>
                    <a:pt x="23925" y="27016"/>
                  </a:lnTo>
                  <a:lnTo>
                    <a:pt x="24328" y="26613"/>
                  </a:lnTo>
                  <a:lnTo>
                    <a:pt x="19086" y="17473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14813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5788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322125" y="2637375"/>
              <a:ext cx="443550" cy="504050"/>
            </a:xfrm>
            <a:custGeom>
              <a:avLst/>
              <a:gdLst/>
              <a:ahLst/>
              <a:cxnLst/>
              <a:rect l="0" t="0" r="0" b="0"/>
              <a:pathLst>
                <a:path w="17742" h="20162" extrusionOk="0">
                  <a:moveTo>
                    <a:pt x="1747" y="1"/>
                  </a:moveTo>
                  <a:lnTo>
                    <a:pt x="0" y="2958"/>
                  </a:lnTo>
                  <a:lnTo>
                    <a:pt x="17339" y="20162"/>
                  </a:lnTo>
                  <a:lnTo>
                    <a:pt x="17742" y="19893"/>
                  </a:lnTo>
                  <a:lnTo>
                    <a:pt x="12366" y="10619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59075" y="2576900"/>
              <a:ext cx="275575" cy="336050"/>
            </a:xfrm>
            <a:custGeom>
              <a:avLst/>
              <a:gdLst/>
              <a:ahLst/>
              <a:cxnLst/>
              <a:rect l="0" t="0" r="0" b="0"/>
              <a:pathLst>
                <a:path w="11023" h="13442" extrusionOk="0">
                  <a:moveTo>
                    <a:pt x="1614" y="1"/>
                  </a:moveTo>
                  <a:lnTo>
                    <a:pt x="1" y="2823"/>
                  </a:lnTo>
                  <a:lnTo>
                    <a:pt x="10484" y="13441"/>
                  </a:lnTo>
                  <a:lnTo>
                    <a:pt x="10888" y="13172"/>
                  </a:lnTo>
                  <a:lnTo>
                    <a:pt x="9812" y="1129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67627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392675" y="2513050"/>
              <a:ext cx="275575" cy="309175"/>
            </a:xfrm>
            <a:custGeom>
              <a:avLst/>
              <a:gdLst/>
              <a:ahLst/>
              <a:cxnLst/>
              <a:rect l="0" t="0" r="0" b="0"/>
              <a:pathLst>
                <a:path w="11023" h="12367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177372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634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29650" y="24525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71150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40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196525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466600" y="23921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206270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00200" y="23282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1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537175" y="22677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216015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570775" y="22072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22575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2355025" y="3964650"/>
              <a:ext cx="383100" cy="319225"/>
            </a:xfrm>
            <a:custGeom>
              <a:avLst/>
              <a:gdLst/>
              <a:ahLst/>
              <a:cxnLst/>
              <a:rect l="0" t="0" r="0" b="0"/>
              <a:pathLst>
                <a:path w="1532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4248" y="12769"/>
                  </a:lnTo>
                  <a:lnTo>
                    <a:pt x="15323" y="10753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607725" y="214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823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2452475" y="3941125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3495" y="1"/>
                  </a:moveTo>
                  <a:lnTo>
                    <a:pt x="2957" y="941"/>
                  </a:lnTo>
                  <a:lnTo>
                    <a:pt x="0" y="941"/>
                  </a:lnTo>
                  <a:lnTo>
                    <a:pt x="11156" y="12232"/>
                  </a:lnTo>
                  <a:lnTo>
                    <a:pt x="12904" y="9275"/>
                  </a:lnTo>
                  <a:lnTo>
                    <a:pt x="3495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641325" y="208295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678300" y="20224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2533125" y="3877275"/>
              <a:ext cx="275550" cy="309175"/>
            </a:xfrm>
            <a:custGeom>
              <a:avLst/>
              <a:gdLst/>
              <a:ahLst/>
              <a:cxnLst/>
              <a:rect l="0" t="0" r="0" b="0"/>
              <a:pathLst>
                <a:path w="11022" h="12367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570075" y="381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711900" y="19620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0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603675" y="37563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748850" y="18981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2640650" y="36924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785825" y="18376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2677600" y="36320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819425" y="177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2711200" y="35715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856375" y="17133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890000" y="165285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1" y="9275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2748175" y="35110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0" y="2823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2781775" y="344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926950" y="15923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960550" y="15319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1" y="2823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2818725" y="33867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997525" y="1468050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1747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9946" y="11291"/>
                  </a:lnTo>
                  <a:lnTo>
                    <a:pt x="12903" y="1129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2852325" y="33262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1034475" y="1431100"/>
              <a:ext cx="383075" cy="319225"/>
            </a:xfrm>
            <a:custGeom>
              <a:avLst/>
              <a:gdLst/>
              <a:ahLst/>
              <a:cxnLst/>
              <a:rect l="0" t="0" r="0" b="0"/>
              <a:pathLst>
                <a:path w="15323" h="12769" extrusionOk="0">
                  <a:moveTo>
                    <a:pt x="1076" y="0"/>
                  </a:moveTo>
                  <a:lnTo>
                    <a:pt x="1" y="2016"/>
                  </a:lnTo>
                  <a:lnTo>
                    <a:pt x="10619" y="12769"/>
                  </a:lnTo>
                  <a:lnTo>
                    <a:pt x="15323" y="12769"/>
                  </a:lnTo>
                  <a:lnTo>
                    <a:pt x="2554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2889300" y="32623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10781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2926250" y="32019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17560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2959850" y="31414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2996825" y="30775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2730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37050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3030425" y="30170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46795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3067375" y="29566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5653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3101000" y="28961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0"/>
                  </a:moveTo>
                  <a:lnTo>
                    <a:pt x="0" y="2823"/>
                  </a:lnTo>
                  <a:lnTo>
                    <a:pt x="9409" y="12231"/>
                  </a:lnTo>
                  <a:lnTo>
                    <a:pt x="11021" y="9274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3137950" y="2802025"/>
              <a:ext cx="275550" cy="336050"/>
            </a:xfrm>
            <a:custGeom>
              <a:avLst/>
              <a:gdLst/>
              <a:ahLst/>
              <a:cxnLst/>
              <a:rect l="0" t="0" r="0" b="0"/>
              <a:pathLst>
                <a:path w="11022" h="13442" extrusionOk="0">
                  <a:moveTo>
                    <a:pt x="404" y="1"/>
                  </a:moveTo>
                  <a:lnTo>
                    <a:pt x="1" y="404"/>
                  </a:lnTo>
                  <a:lnTo>
                    <a:pt x="1076" y="2286"/>
                  </a:lnTo>
                  <a:lnTo>
                    <a:pt x="1" y="4167"/>
                  </a:lnTo>
                  <a:lnTo>
                    <a:pt x="9275" y="13441"/>
                  </a:lnTo>
                  <a:lnTo>
                    <a:pt x="11022" y="10619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166282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3006900" y="2573550"/>
              <a:ext cx="440200" cy="504050"/>
            </a:xfrm>
            <a:custGeom>
              <a:avLst/>
              <a:gdLst/>
              <a:ahLst/>
              <a:cxnLst/>
              <a:rect l="0" t="0" r="0" b="0"/>
              <a:pathLst>
                <a:path w="17608" h="20162" extrusionOk="0">
                  <a:moveTo>
                    <a:pt x="404" y="0"/>
                  </a:moveTo>
                  <a:lnTo>
                    <a:pt x="1" y="269"/>
                  </a:lnTo>
                  <a:lnTo>
                    <a:pt x="5243" y="9543"/>
                  </a:lnTo>
                  <a:lnTo>
                    <a:pt x="15995" y="20161"/>
                  </a:lnTo>
                  <a:lnTo>
                    <a:pt x="17608" y="1720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17602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18543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2872500" y="2345050"/>
              <a:ext cx="611575" cy="672050"/>
            </a:xfrm>
            <a:custGeom>
              <a:avLst/>
              <a:gdLst/>
              <a:ahLst/>
              <a:cxnLst/>
              <a:rect l="0" t="0" r="0" b="0"/>
              <a:pathLst>
                <a:path w="24463" h="26882" extrusionOk="0">
                  <a:moveTo>
                    <a:pt x="538" y="1"/>
                  </a:moveTo>
                  <a:lnTo>
                    <a:pt x="0" y="269"/>
                  </a:lnTo>
                  <a:lnTo>
                    <a:pt x="5377" y="9409"/>
                  </a:lnTo>
                  <a:lnTo>
                    <a:pt x="22715" y="26882"/>
                  </a:lnTo>
                  <a:lnTo>
                    <a:pt x="24462" y="23925"/>
                  </a:lnTo>
                  <a:lnTo>
                    <a:pt x="538" y="1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2741450" y="2113200"/>
              <a:ext cx="779575" cy="843425"/>
            </a:xfrm>
            <a:custGeom>
              <a:avLst/>
              <a:gdLst/>
              <a:ahLst/>
              <a:cxnLst/>
              <a:rect l="0" t="0" r="0" b="0"/>
              <a:pathLst>
                <a:path w="31183" h="33737" extrusionOk="0">
                  <a:moveTo>
                    <a:pt x="404" y="0"/>
                  </a:moveTo>
                  <a:lnTo>
                    <a:pt x="0" y="404"/>
                  </a:lnTo>
                  <a:lnTo>
                    <a:pt x="5242" y="9543"/>
                  </a:lnTo>
                  <a:lnTo>
                    <a:pt x="29436" y="33736"/>
                  </a:lnTo>
                  <a:lnTo>
                    <a:pt x="31183" y="30780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95180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20492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2610400" y="18847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404" y="1"/>
                  </a:moveTo>
                  <a:lnTo>
                    <a:pt x="1" y="270"/>
                  </a:lnTo>
                  <a:lnTo>
                    <a:pt x="5242" y="9544"/>
                  </a:lnTo>
                  <a:lnTo>
                    <a:pt x="36022" y="40323"/>
                  </a:lnTo>
                  <a:lnTo>
                    <a:pt x="36963" y="38979"/>
                  </a:lnTo>
                  <a:lnTo>
                    <a:pt x="33737" y="333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2146700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12769" y="12769"/>
                  </a:lnTo>
                  <a:lnTo>
                    <a:pt x="15188" y="12769"/>
                  </a:lnTo>
                  <a:lnTo>
                    <a:pt x="18549" y="18548"/>
                  </a:lnTo>
                  <a:lnTo>
                    <a:pt x="51882" y="51881"/>
                  </a:lnTo>
                  <a:lnTo>
                    <a:pt x="52285" y="51478"/>
                  </a:lnTo>
                  <a:lnTo>
                    <a:pt x="46909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2244150" y="1431100"/>
              <a:ext cx="1075275" cy="1065175"/>
            </a:xfrm>
            <a:custGeom>
              <a:avLst/>
              <a:gdLst/>
              <a:ahLst/>
              <a:cxnLst/>
              <a:rect l="0" t="0" r="0" b="0"/>
              <a:pathLst>
                <a:path w="43011" h="42607" extrusionOk="0">
                  <a:moveTo>
                    <a:pt x="0" y="0"/>
                  </a:moveTo>
                  <a:lnTo>
                    <a:pt x="42607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2341575" y="1431100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1" y="0"/>
                  </a:moveTo>
                  <a:lnTo>
                    <a:pt x="33468" y="33467"/>
                  </a:lnTo>
                  <a:lnTo>
                    <a:pt x="33872" y="33198"/>
                  </a:lnTo>
                  <a:lnTo>
                    <a:pt x="28495" y="2392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2439025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1" y="0"/>
                  </a:moveTo>
                  <a:lnTo>
                    <a:pt x="24194" y="24328"/>
                  </a:lnTo>
                  <a:lnTo>
                    <a:pt x="24732" y="23924"/>
                  </a:lnTo>
                  <a:lnTo>
                    <a:pt x="19355" y="1478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2533125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350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2630575" y="1431100"/>
              <a:ext cx="161300" cy="147850"/>
            </a:xfrm>
            <a:custGeom>
              <a:avLst/>
              <a:gdLst/>
              <a:ahLst/>
              <a:cxnLst/>
              <a:rect l="0" t="0" r="0" b="0"/>
              <a:pathLst>
                <a:path w="6452" h="5914" extrusionOk="0">
                  <a:moveTo>
                    <a:pt x="0" y="0"/>
                  </a:moveTo>
                  <a:lnTo>
                    <a:pt x="6048" y="5914"/>
                  </a:lnTo>
                  <a:lnTo>
                    <a:pt x="6452" y="5645"/>
                  </a:lnTo>
                  <a:lnTo>
                    <a:pt x="3226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3" name="Shape 163"/>
          <p:cNvSpPr/>
          <p:nvPr/>
        </p:nvSpPr>
        <p:spPr>
          <a:xfrm rot="10800000" flipH="1">
            <a:off x="5010533" y="6102196"/>
            <a:ext cx="1032900" cy="11928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 rot="10800000" flipH="1">
            <a:off x="5133679" y="5408603"/>
            <a:ext cx="540000" cy="6231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 rot="10800000" flipH="1">
            <a:off x="3101709" y="4839625"/>
            <a:ext cx="1032900" cy="11920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 rot="10800000" flipH="1">
            <a:off x="3530384" y="6102215"/>
            <a:ext cx="452100" cy="5216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5370704" y="6490348"/>
            <a:ext cx="312502" cy="416645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7" name="Shape 168"/>
          <p:cNvGrpSpPr/>
          <p:nvPr/>
        </p:nvGrpSpPr>
        <p:grpSpPr>
          <a:xfrm>
            <a:off x="5772008" y="5408589"/>
            <a:ext cx="573942" cy="734067"/>
            <a:chOff x="5241175" y="4959100"/>
            <a:chExt cx="539775" cy="517775"/>
          </a:xfrm>
        </p:grpSpPr>
        <p:sp>
          <p:nvSpPr>
            <p:cNvPr id="169" name="Shape 169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75" name="Shape 175"/>
          <p:cNvSpPr/>
          <p:nvPr/>
        </p:nvSpPr>
        <p:spPr>
          <a:xfrm>
            <a:off x="3429208" y="5206388"/>
            <a:ext cx="377838" cy="458245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xfrm>
            <a:off x="2743200" y="2314337"/>
            <a:ext cx="5638800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3600"/>
            </a:lvl1pPr>
            <a:lvl2pPr lvl="1" rtl="0">
              <a:spcBef>
                <a:spcPts val="0"/>
              </a:spcBef>
              <a:buSzPct val="100000"/>
              <a:defRPr sz="3600"/>
            </a:lvl2pPr>
            <a:lvl3pPr lvl="2" rtl="0">
              <a:spcBef>
                <a:spcPts val="0"/>
              </a:spcBef>
              <a:buSzPct val="100000"/>
              <a:defRPr sz="3600"/>
            </a:lvl3pPr>
            <a:lvl4pPr lvl="3" rtl="0">
              <a:spcBef>
                <a:spcPts val="0"/>
              </a:spcBef>
              <a:buSzPct val="100000"/>
              <a:defRPr sz="3600"/>
            </a:lvl4pPr>
            <a:lvl5pPr lvl="4" rtl="0">
              <a:spcBef>
                <a:spcPts val="0"/>
              </a:spcBef>
              <a:buSzPct val="100000"/>
              <a:defRPr sz="3600"/>
            </a:lvl5pPr>
            <a:lvl6pPr lvl="5" rtl="0">
              <a:spcBef>
                <a:spcPts val="0"/>
              </a:spcBef>
              <a:buSzPct val="100000"/>
              <a:defRPr sz="3600"/>
            </a:lvl6pPr>
            <a:lvl7pPr lvl="6" rtl="0">
              <a:spcBef>
                <a:spcPts val="0"/>
              </a:spcBef>
              <a:buSzPct val="100000"/>
              <a:defRPr sz="3600"/>
            </a:lvl7pPr>
            <a:lvl8pPr lvl="7" rtl="0">
              <a:spcBef>
                <a:spcPts val="0"/>
              </a:spcBef>
              <a:buSzPct val="100000"/>
              <a:defRPr sz="3600"/>
            </a:lvl8pPr>
            <a:lvl9pPr lvl="8" rtl="0">
              <a:spcBef>
                <a:spcPts val="0"/>
              </a:spcBef>
              <a:buSzPct val="100000"/>
              <a:defRPr sz="3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subTitle" idx="1"/>
          </p:nvPr>
        </p:nvSpPr>
        <p:spPr>
          <a:xfrm>
            <a:off x="2743200" y="3761342"/>
            <a:ext cx="5696099" cy="104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" name="Shape 179"/>
          <p:cNvGrpSpPr/>
          <p:nvPr/>
        </p:nvGrpSpPr>
        <p:grpSpPr>
          <a:xfrm rot="10800000" flipH="1">
            <a:off x="421028" y="2236154"/>
            <a:ext cx="2064710" cy="2384919"/>
            <a:chOff x="4088875" y="1431100"/>
            <a:chExt cx="3293000" cy="2852775"/>
          </a:xfrm>
        </p:grpSpPr>
        <p:sp>
          <p:nvSpPr>
            <p:cNvPr id="180" name="Shape 180"/>
            <p:cNvSpPr/>
            <p:nvPr/>
          </p:nvSpPr>
          <p:spPr>
            <a:xfrm>
              <a:off x="483147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4" y="0"/>
                  </a:moveTo>
                  <a:lnTo>
                    <a:pt x="1" y="269"/>
                  </a:lnTo>
                  <a:lnTo>
                    <a:pt x="3227" y="5914"/>
                  </a:lnTo>
                  <a:lnTo>
                    <a:pt x="6318" y="591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4697075" y="3907525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538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11022" y="15054"/>
                  </a:lnTo>
                  <a:lnTo>
                    <a:pt x="15592" y="15054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4566025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027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4434975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1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4300575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0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4169525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2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4088875" y="2822200"/>
              <a:ext cx="1481875" cy="1461675"/>
            </a:xfrm>
            <a:custGeom>
              <a:avLst/>
              <a:gdLst/>
              <a:ahLst/>
              <a:cxnLst/>
              <a:rect l="0" t="0" r="0" b="0"/>
              <a:pathLst>
                <a:path w="59275" h="58467" extrusionOk="0">
                  <a:moveTo>
                    <a:pt x="807" y="0"/>
                  </a:moveTo>
                  <a:lnTo>
                    <a:pt x="1" y="1479"/>
                  </a:lnTo>
                  <a:lnTo>
                    <a:pt x="3227" y="6989"/>
                  </a:lnTo>
                  <a:lnTo>
                    <a:pt x="54705" y="58467"/>
                  </a:lnTo>
                  <a:lnTo>
                    <a:pt x="59274" y="58467"/>
                  </a:lnTo>
                  <a:lnTo>
                    <a:pt x="807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4102325" y="2761700"/>
              <a:ext cx="1565875" cy="1522175"/>
            </a:xfrm>
            <a:custGeom>
              <a:avLst/>
              <a:gdLst/>
              <a:ahLst/>
              <a:cxnLst/>
              <a:rect l="0" t="0" r="0" b="0"/>
              <a:pathLst>
                <a:path w="62635" h="60887" extrusionOk="0">
                  <a:moveTo>
                    <a:pt x="1748" y="1"/>
                  </a:moveTo>
                  <a:lnTo>
                    <a:pt x="0" y="2823"/>
                  </a:lnTo>
                  <a:lnTo>
                    <a:pt x="58064" y="60887"/>
                  </a:lnTo>
                  <a:lnTo>
                    <a:pt x="62634" y="6088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4139275" y="2697875"/>
              <a:ext cx="1626375" cy="1586000"/>
            </a:xfrm>
            <a:custGeom>
              <a:avLst/>
              <a:gdLst/>
              <a:ahLst/>
              <a:cxnLst/>
              <a:rect l="0" t="0" r="0" b="0"/>
              <a:pathLst>
                <a:path w="65055" h="63440" extrusionOk="0">
                  <a:moveTo>
                    <a:pt x="1614" y="0"/>
                  </a:moveTo>
                  <a:lnTo>
                    <a:pt x="1" y="2957"/>
                  </a:lnTo>
                  <a:lnTo>
                    <a:pt x="60484" y="63440"/>
                  </a:lnTo>
                  <a:lnTo>
                    <a:pt x="65054" y="63440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4172900" y="2637375"/>
              <a:ext cx="1690175" cy="1646500"/>
            </a:xfrm>
            <a:custGeom>
              <a:avLst/>
              <a:gdLst/>
              <a:ahLst/>
              <a:cxnLst/>
              <a:rect l="0" t="0" r="0" b="0"/>
              <a:pathLst>
                <a:path w="67607" h="65860" extrusionOk="0">
                  <a:moveTo>
                    <a:pt x="1747" y="1"/>
                  </a:moveTo>
                  <a:lnTo>
                    <a:pt x="0" y="2958"/>
                  </a:lnTo>
                  <a:lnTo>
                    <a:pt x="62903" y="65860"/>
                  </a:lnTo>
                  <a:lnTo>
                    <a:pt x="67607" y="65860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4209850" y="2576900"/>
              <a:ext cx="1750675" cy="1706975"/>
            </a:xfrm>
            <a:custGeom>
              <a:avLst/>
              <a:gdLst/>
              <a:ahLst/>
              <a:cxnLst/>
              <a:rect l="0" t="0" r="0" b="0"/>
              <a:pathLst>
                <a:path w="70027" h="68279" extrusionOk="0">
                  <a:moveTo>
                    <a:pt x="1613" y="1"/>
                  </a:moveTo>
                  <a:lnTo>
                    <a:pt x="0" y="2823"/>
                  </a:lnTo>
                  <a:lnTo>
                    <a:pt x="65322" y="68279"/>
                  </a:lnTo>
                  <a:lnTo>
                    <a:pt x="70027" y="68279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4243450" y="2513050"/>
              <a:ext cx="1814525" cy="1770825"/>
            </a:xfrm>
            <a:custGeom>
              <a:avLst/>
              <a:gdLst/>
              <a:ahLst/>
              <a:cxnLst/>
              <a:rect l="0" t="0" r="0" b="0"/>
              <a:pathLst>
                <a:path w="72581" h="70833" extrusionOk="0">
                  <a:moveTo>
                    <a:pt x="1748" y="1"/>
                  </a:moveTo>
                  <a:lnTo>
                    <a:pt x="1" y="2958"/>
                  </a:lnTo>
                  <a:lnTo>
                    <a:pt x="67876" y="70833"/>
                  </a:lnTo>
                  <a:lnTo>
                    <a:pt x="72581" y="70833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4280425" y="2452575"/>
              <a:ext cx="1875000" cy="1831300"/>
            </a:xfrm>
            <a:custGeom>
              <a:avLst/>
              <a:gdLst/>
              <a:ahLst/>
              <a:cxnLst/>
              <a:rect l="0" t="0" r="0" b="0"/>
              <a:pathLst>
                <a:path w="75000" h="73252" extrusionOk="0">
                  <a:moveTo>
                    <a:pt x="1613" y="1"/>
                  </a:moveTo>
                  <a:lnTo>
                    <a:pt x="0" y="2957"/>
                  </a:lnTo>
                  <a:lnTo>
                    <a:pt x="70295" y="73252"/>
                  </a:lnTo>
                  <a:lnTo>
                    <a:pt x="74999" y="73252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4314025" y="2392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1747" y="0"/>
                  </a:moveTo>
                  <a:lnTo>
                    <a:pt x="0" y="2957"/>
                  </a:lnTo>
                  <a:lnTo>
                    <a:pt x="72849" y="75671"/>
                  </a:lnTo>
                  <a:lnTo>
                    <a:pt x="77419" y="7567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4350975" y="232825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1748" y="1"/>
                  </a:moveTo>
                  <a:lnTo>
                    <a:pt x="1" y="2957"/>
                  </a:lnTo>
                  <a:lnTo>
                    <a:pt x="75269" y="78225"/>
                  </a:lnTo>
                  <a:lnTo>
                    <a:pt x="79839" y="7822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4384575" y="2267775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1748" y="0"/>
                  </a:moveTo>
                  <a:lnTo>
                    <a:pt x="1" y="2957"/>
                  </a:lnTo>
                  <a:lnTo>
                    <a:pt x="77823" y="80644"/>
                  </a:lnTo>
                  <a:lnTo>
                    <a:pt x="82392" y="8064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4421550" y="2207275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747" y="1"/>
                  </a:moveTo>
                  <a:lnTo>
                    <a:pt x="0" y="2958"/>
                  </a:lnTo>
                  <a:lnTo>
                    <a:pt x="80107" y="83064"/>
                  </a:lnTo>
                  <a:lnTo>
                    <a:pt x="84811" y="83064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4458500" y="2146800"/>
              <a:ext cx="2130375" cy="2137075"/>
            </a:xfrm>
            <a:custGeom>
              <a:avLst/>
              <a:gdLst/>
              <a:ahLst/>
              <a:cxnLst/>
              <a:rect l="0" t="0" r="0" b="0"/>
              <a:pathLst>
                <a:path w="85215" h="85483" extrusionOk="0">
                  <a:moveTo>
                    <a:pt x="1614" y="1"/>
                  </a:moveTo>
                  <a:lnTo>
                    <a:pt x="1" y="2823"/>
                  </a:lnTo>
                  <a:lnTo>
                    <a:pt x="82527" y="85483"/>
                  </a:lnTo>
                  <a:lnTo>
                    <a:pt x="84005" y="85483"/>
                  </a:lnTo>
                  <a:lnTo>
                    <a:pt x="85215" y="83467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4492100" y="2082950"/>
              <a:ext cx="2133750" cy="2163975"/>
            </a:xfrm>
            <a:custGeom>
              <a:avLst/>
              <a:gdLst/>
              <a:ahLst/>
              <a:cxnLst/>
              <a:rect l="0" t="0" r="0" b="0"/>
              <a:pathLst>
                <a:path w="85350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349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4529075" y="2022475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558"/>
                  </a:lnTo>
                  <a:lnTo>
                    <a:pt x="85214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4562675" y="1962000"/>
              <a:ext cx="2133725" cy="2160600"/>
            </a:xfrm>
            <a:custGeom>
              <a:avLst/>
              <a:gdLst/>
              <a:ahLst/>
              <a:cxnLst/>
              <a:rect l="0" t="0" r="0" b="0"/>
              <a:pathLst>
                <a:path w="85349" h="86424" extrusionOk="0">
                  <a:moveTo>
                    <a:pt x="1748" y="0"/>
                  </a:moveTo>
                  <a:lnTo>
                    <a:pt x="0" y="2957"/>
                  </a:lnTo>
                  <a:lnTo>
                    <a:pt x="83602" y="86424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4599625" y="1898150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4633225" y="1837675"/>
              <a:ext cx="2133750" cy="2163950"/>
            </a:xfrm>
            <a:custGeom>
              <a:avLst/>
              <a:gdLst/>
              <a:ahLst/>
              <a:cxnLst/>
              <a:rect l="0" t="0" r="0" b="0"/>
              <a:pathLst>
                <a:path w="85350" h="86558" extrusionOk="0">
                  <a:moveTo>
                    <a:pt x="1748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349" y="83601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4670200" y="1777175"/>
              <a:ext cx="2130375" cy="2160625"/>
            </a:xfrm>
            <a:custGeom>
              <a:avLst/>
              <a:gdLst/>
              <a:ahLst/>
              <a:cxnLst/>
              <a:rect l="0" t="0" r="0" b="0"/>
              <a:pathLst>
                <a:path w="85215" h="86425" extrusionOk="0">
                  <a:moveTo>
                    <a:pt x="1748" y="1"/>
                  </a:moveTo>
                  <a:lnTo>
                    <a:pt x="0" y="2958"/>
                  </a:lnTo>
                  <a:lnTo>
                    <a:pt x="83602" y="86424"/>
                  </a:lnTo>
                  <a:lnTo>
                    <a:pt x="85215" y="8346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4707150" y="1713350"/>
              <a:ext cx="2130375" cy="2163950"/>
            </a:xfrm>
            <a:custGeom>
              <a:avLst/>
              <a:gdLst/>
              <a:ahLst/>
              <a:cxnLst/>
              <a:rect l="0" t="0" r="0" b="0"/>
              <a:pathLst>
                <a:path w="85215" h="86558" extrusionOk="0">
                  <a:moveTo>
                    <a:pt x="1614" y="0"/>
                  </a:moveTo>
                  <a:lnTo>
                    <a:pt x="1" y="2957"/>
                  </a:lnTo>
                  <a:lnTo>
                    <a:pt x="83468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4740750" y="16528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215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4777725" y="1592375"/>
              <a:ext cx="2130375" cy="2160600"/>
            </a:xfrm>
            <a:custGeom>
              <a:avLst/>
              <a:gdLst/>
              <a:ahLst/>
              <a:cxnLst/>
              <a:rect l="0" t="0" r="0" b="0"/>
              <a:pathLst>
                <a:path w="85215" h="86424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424"/>
                  </a:lnTo>
                  <a:lnTo>
                    <a:pt x="85215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4811325" y="1531900"/>
              <a:ext cx="2133750" cy="2160600"/>
            </a:xfrm>
            <a:custGeom>
              <a:avLst/>
              <a:gdLst/>
              <a:ahLst/>
              <a:cxnLst/>
              <a:rect l="0" t="0" r="0" b="0"/>
              <a:pathLst>
                <a:path w="85350" h="86424" extrusionOk="0">
                  <a:moveTo>
                    <a:pt x="1748" y="0"/>
                  </a:moveTo>
                  <a:lnTo>
                    <a:pt x="0" y="2823"/>
                  </a:lnTo>
                  <a:lnTo>
                    <a:pt x="83602" y="86423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4848275" y="14680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4881875" y="1431100"/>
              <a:ext cx="2133750" cy="2140425"/>
            </a:xfrm>
            <a:custGeom>
              <a:avLst/>
              <a:gdLst/>
              <a:ahLst/>
              <a:cxnLst/>
              <a:rect l="0" t="0" r="0" b="0"/>
              <a:pathLst>
                <a:path w="85350" h="85617" extrusionOk="0">
                  <a:moveTo>
                    <a:pt x="1211" y="0"/>
                  </a:moveTo>
                  <a:lnTo>
                    <a:pt x="1" y="2016"/>
                  </a:lnTo>
                  <a:lnTo>
                    <a:pt x="83602" y="85617"/>
                  </a:lnTo>
                  <a:lnTo>
                    <a:pt x="85350" y="82660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4928925" y="1431100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" y="0"/>
                  </a:moveTo>
                  <a:lnTo>
                    <a:pt x="83199" y="83063"/>
                  </a:lnTo>
                  <a:lnTo>
                    <a:pt x="84812" y="80106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5026375" y="1431100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0" y="0"/>
                  </a:moveTo>
                  <a:lnTo>
                    <a:pt x="80645" y="80644"/>
                  </a:lnTo>
                  <a:lnTo>
                    <a:pt x="82392" y="77687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5123825" y="143110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0" y="0"/>
                  </a:moveTo>
                  <a:lnTo>
                    <a:pt x="78225" y="78225"/>
                  </a:lnTo>
                  <a:lnTo>
                    <a:pt x="79838" y="75268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5221275" y="1431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0" y="0"/>
                  </a:moveTo>
                  <a:lnTo>
                    <a:pt x="75671" y="75671"/>
                  </a:lnTo>
                  <a:lnTo>
                    <a:pt x="77419" y="7271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5318700" y="1431100"/>
              <a:ext cx="1875025" cy="1831300"/>
            </a:xfrm>
            <a:custGeom>
              <a:avLst/>
              <a:gdLst/>
              <a:ahLst/>
              <a:cxnLst/>
              <a:rect l="0" t="0" r="0" b="0"/>
              <a:pathLst>
                <a:path w="75001" h="73252" extrusionOk="0">
                  <a:moveTo>
                    <a:pt x="1" y="0"/>
                  </a:moveTo>
                  <a:lnTo>
                    <a:pt x="73253" y="73251"/>
                  </a:lnTo>
                  <a:lnTo>
                    <a:pt x="75000" y="7029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5416150" y="1431100"/>
              <a:ext cx="1811175" cy="1770825"/>
            </a:xfrm>
            <a:custGeom>
              <a:avLst/>
              <a:gdLst/>
              <a:ahLst/>
              <a:cxnLst/>
              <a:rect l="0" t="0" r="0" b="0"/>
              <a:pathLst>
                <a:path w="72447" h="70833" extrusionOk="0">
                  <a:moveTo>
                    <a:pt x="1" y="0"/>
                  </a:moveTo>
                  <a:lnTo>
                    <a:pt x="70699" y="70832"/>
                  </a:lnTo>
                  <a:lnTo>
                    <a:pt x="72446" y="6787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5510250" y="1431100"/>
              <a:ext cx="1754025" cy="1706975"/>
            </a:xfrm>
            <a:custGeom>
              <a:avLst/>
              <a:gdLst/>
              <a:ahLst/>
              <a:cxnLst/>
              <a:rect l="0" t="0" r="0" b="0"/>
              <a:pathLst>
                <a:path w="70161" h="68279" extrusionOk="0">
                  <a:moveTo>
                    <a:pt x="0" y="0"/>
                  </a:moveTo>
                  <a:lnTo>
                    <a:pt x="68413" y="68278"/>
                  </a:lnTo>
                  <a:lnTo>
                    <a:pt x="70161" y="65456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5607675" y="1431100"/>
              <a:ext cx="1690200" cy="1646500"/>
            </a:xfrm>
            <a:custGeom>
              <a:avLst/>
              <a:gdLst/>
              <a:ahLst/>
              <a:cxnLst/>
              <a:rect l="0" t="0" r="0" b="0"/>
              <a:pathLst>
                <a:path w="67608" h="65860" extrusionOk="0">
                  <a:moveTo>
                    <a:pt x="1" y="0"/>
                  </a:moveTo>
                  <a:lnTo>
                    <a:pt x="65995" y="65859"/>
                  </a:lnTo>
                  <a:lnTo>
                    <a:pt x="67608" y="62902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5705125" y="1431100"/>
              <a:ext cx="1629725" cy="1586000"/>
            </a:xfrm>
            <a:custGeom>
              <a:avLst/>
              <a:gdLst/>
              <a:ahLst/>
              <a:cxnLst/>
              <a:rect l="0" t="0" r="0" b="0"/>
              <a:pathLst>
                <a:path w="65189" h="63440" extrusionOk="0">
                  <a:moveTo>
                    <a:pt x="1" y="0"/>
                  </a:moveTo>
                  <a:lnTo>
                    <a:pt x="63441" y="63440"/>
                  </a:lnTo>
                  <a:lnTo>
                    <a:pt x="65188" y="60483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5802575" y="1431100"/>
              <a:ext cx="1565875" cy="1525525"/>
            </a:xfrm>
            <a:custGeom>
              <a:avLst/>
              <a:gdLst/>
              <a:ahLst/>
              <a:cxnLst/>
              <a:rect l="0" t="0" r="0" b="0"/>
              <a:pathLst>
                <a:path w="62635" h="61021" extrusionOk="0">
                  <a:moveTo>
                    <a:pt x="1" y="0"/>
                  </a:moveTo>
                  <a:lnTo>
                    <a:pt x="61021" y="61020"/>
                  </a:lnTo>
                  <a:lnTo>
                    <a:pt x="62634" y="5806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5900025" y="1431100"/>
              <a:ext cx="1481850" cy="1461675"/>
            </a:xfrm>
            <a:custGeom>
              <a:avLst/>
              <a:gdLst/>
              <a:ahLst/>
              <a:cxnLst/>
              <a:rect l="0" t="0" r="0" b="0"/>
              <a:pathLst>
                <a:path w="59274" h="58467" extrusionOk="0">
                  <a:moveTo>
                    <a:pt x="0" y="0"/>
                  </a:moveTo>
                  <a:lnTo>
                    <a:pt x="58468" y="58467"/>
                  </a:lnTo>
                  <a:lnTo>
                    <a:pt x="59274" y="57123"/>
                  </a:lnTo>
                  <a:lnTo>
                    <a:pt x="56048" y="5147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5997475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51747" y="51881"/>
                  </a:lnTo>
                  <a:lnTo>
                    <a:pt x="52285" y="51478"/>
                  </a:lnTo>
                  <a:lnTo>
                    <a:pt x="46908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6094900" y="1431100"/>
              <a:ext cx="1075300" cy="1065175"/>
            </a:xfrm>
            <a:custGeom>
              <a:avLst/>
              <a:gdLst/>
              <a:ahLst/>
              <a:cxnLst/>
              <a:rect l="0" t="0" r="0" b="0"/>
              <a:pathLst>
                <a:path w="43012" h="42607" extrusionOk="0">
                  <a:moveTo>
                    <a:pt x="1" y="0"/>
                  </a:moveTo>
                  <a:lnTo>
                    <a:pt x="42608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6189000" y="1431100"/>
              <a:ext cx="850150" cy="836700"/>
            </a:xfrm>
            <a:custGeom>
              <a:avLst/>
              <a:gdLst/>
              <a:ahLst/>
              <a:cxnLst/>
              <a:rect l="0" t="0" r="0" b="0"/>
              <a:pathLst>
                <a:path w="34006" h="33468" extrusionOk="0">
                  <a:moveTo>
                    <a:pt x="0" y="0"/>
                  </a:moveTo>
                  <a:lnTo>
                    <a:pt x="33602" y="33467"/>
                  </a:lnTo>
                  <a:lnTo>
                    <a:pt x="34005" y="33198"/>
                  </a:lnTo>
                  <a:lnTo>
                    <a:pt x="28629" y="2392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6286450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0" y="0"/>
                  </a:moveTo>
                  <a:lnTo>
                    <a:pt x="24328" y="24328"/>
                  </a:lnTo>
                  <a:lnTo>
                    <a:pt x="24731" y="23924"/>
                  </a:lnTo>
                  <a:lnTo>
                    <a:pt x="19489" y="1478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6383900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215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6481325" y="1431100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1" y="0"/>
                  </a:moveTo>
                  <a:lnTo>
                    <a:pt x="5915" y="5914"/>
                  </a:lnTo>
                  <a:lnTo>
                    <a:pt x="6318" y="5645"/>
                  </a:lnTo>
                  <a:lnTo>
                    <a:pt x="3092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7" name="Shape 227"/>
          <p:cNvSpPr/>
          <p:nvPr/>
        </p:nvSpPr>
        <p:spPr>
          <a:xfrm rot="10800000" flipH="1">
            <a:off x="66676" y="4180570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/>
          <p:nvPr/>
        </p:nvSpPr>
        <p:spPr>
          <a:xfrm rot="10800000" flipH="1">
            <a:off x="828674" y="4688732"/>
            <a:ext cx="428700" cy="494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/>
          <p:nvPr/>
        </p:nvSpPr>
        <p:spPr>
          <a:xfrm rot="10800000" flipH="1">
            <a:off x="761999" y="1170603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/>
          <p:nvPr/>
        </p:nvSpPr>
        <p:spPr>
          <a:xfrm rot="10800000" flipH="1">
            <a:off x="793856" y="6257071"/>
            <a:ext cx="517499" cy="5971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" name="Shape 231"/>
          <p:cNvGrpSpPr/>
          <p:nvPr/>
        </p:nvGrpSpPr>
        <p:grpSpPr>
          <a:xfrm>
            <a:off x="996360" y="1427556"/>
            <a:ext cx="351203" cy="432880"/>
            <a:chOff x="5975075" y="2327500"/>
            <a:chExt cx="420100" cy="388350"/>
          </a:xfrm>
        </p:grpSpPr>
        <p:sp>
          <p:nvSpPr>
            <p:cNvPr id="232" name="Shape 232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34" name="Shape 234"/>
          <p:cNvSpPr/>
          <p:nvPr/>
        </p:nvSpPr>
        <p:spPr>
          <a:xfrm>
            <a:off x="393605" y="4462168"/>
            <a:ext cx="166061" cy="383605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" name="Shape 235"/>
          <p:cNvGrpSpPr/>
          <p:nvPr/>
        </p:nvGrpSpPr>
        <p:grpSpPr>
          <a:xfrm>
            <a:off x="305253" y="738476"/>
            <a:ext cx="247468" cy="523069"/>
            <a:chOff x="6718575" y="2318625"/>
            <a:chExt cx="256950" cy="407375"/>
          </a:xfrm>
        </p:grpSpPr>
        <p:sp>
          <p:nvSpPr>
            <p:cNvPr id="236" name="Shape 23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" name="Shape 244"/>
          <p:cNvGrpSpPr/>
          <p:nvPr/>
        </p:nvGrpSpPr>
        <p:grpSpPr>
          <a:xfrm>
            <a:off x="1419989" y="4845776"/>
            <a:ext cx="342881" cy="466757"/>
            <a:chOff x="3951850" y="2985350"/>
            <a:chExt cx="407950" cy="416500"/>
          </a:xfrm>
        </p:grpSpPr>
        <p:sp>
          <p:nvSpPr>
            <p:cNvPr id="245" name="Shape 245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" name="Shape 249"/>
          <p:cNvGrpSpPr/>
          <p:nvPr/>
        </p:nvGrpSpPr>
        <p:grpSpPr>
          <a:xfrm rot="10800000" flipH="1">
            <a:off x="-88363" y="403015"/>
            <a:ext cx="1034724" cy="1193981"/>
            <a:chOff x="238125" y="1431100"/>
            <a:chExt cx="3296350" cy="2852775"/>
          </a:xfrm>
        </p:grpSpPr>
        <p:sp>
          <p:nvSpPr>
            <p:cNvPr id="250" name="Shape 250"/>
            <p:cNvSpPr/>
            <p:nvPr/>
          </p:nvSpPr>
          <p:spPr>
            <a:xfrm>
              <a:off x="98072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3" y="0"/>
                  </a:moveTo>
                  <a:lnTo>
                    <a:pt x="0" y="269"/>
                  </a:lnTo>
                  <a:lnTo>
                    <a:pt x="3226" y="5914"/>
                  </a:lnTo>
                  <a:lnTo>
                    <a:pt x="6317" y="591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849675" y="3907525"/>
              <a:ext cx="386425" cy="376350"/>
            </a:xfrm>
            <a:custGeom>
              <a:avLst/>
              <a:gdLst/>
              <a:ahLst/>
              <a:cxnLst/>
              <a:rect l="0" t="0" r="0" b="0"/>
              <a:pathLst>
                <a:path w="15457" h="15054" extrusionOk="0">
                  <a:moveTo>
                    <a:pt x="403" y="0"/>
                  </a:moveTo>
                  <a:lnTo>
                    <a:pt x="0" y="269"/>
                  </a:lnTo>
                  <a:lnTo>
                    <a:pt x="5242" y="9543"/>
                  </a:lnTo>
                  <a:lnTo>
                    <a:pt x="10887" y="15054"/>
                  </a:lnTo>
                  <a:lnTo>
                    <a:pt x="15457" y="1505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715250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162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584200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2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449800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318750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3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39517" y="38978"/>
                  </a:lnTo>
                  <a:lnTo>
                    <a:pt x="37097" y="38978"/>
                  </a:lnTo>
                  <a:lnTo>
                    <a:pt x="33737" y="33333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128650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238125" y="28222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806" y="0"/>
                  </a:moveTo>
                  <a:lnTo>
                    <a:pt x="0" y="1479"/>
                  </a:lnTo>
                  <a:lnTo>
                    <a:pt x="3226" y="6989"/>
                  </a:lnTo>
                  <a:lnTo>
                    <a:pt x="36559" y="40322"/>
                  </a:lnTo>
                  <a:lnTo>
                    <a:pt x="36962" y="40053"/>
                  </a:lnTo>
                  <a:lnTo>
                    <a:pt x="31720" y="30779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13839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251550" y="2761700"/>
              <a:ext cx="779600" cy="840075"/>
            </a:xfrm>
            <a:custGeom>
              <a:avLst/>
              <a:gdLst/>
              <a:ahLst/>
              <a:cxnLst/>
              <a:rect l="0" t="0" r="0" b="0"/>
              <a:pathLst>
                <a:path w="31184" h="33603" extrusionOk="0">
                  <a:moveTo>
                    <a:pt x="1748" y="1"/>
                  </a:moveTo>
                  <a:lnTo>
                    <a:pt x="1" y="2823"/>
                  </a:lnTo>
                  <a:lnTo>
                    <a:pt x="30780" y="33603"/>
                  </a:lnTo>
                  <a:lnTo>
                    <a:pt x="31183" y="33199"/>
                  </a:lnTo>
                  <a:lnTo>
                    <a:pt x="25807" y="24060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288525" y="2697875"/>
              <a:ext cx="608200" cy="675400"/>
            </a:xfrm>
            <a:custGeom>
              <a:avLst/>
              <a:gdLst/>
              <a:ahLst/>
              <a:cxnLst/>
              <a:rect l="0" t="0" r="0" b="0"/>
              <a:pathLst>
                <a:path w="24328" h="27016" extrusionOk="0">
                  <a:moveTo>
                    <a:pt x="1613" y="0"/>
                  </a:moveTo>
                  <a:lnTo>
                    <a:pt x="0" y="2957"/>
                  </a:lnTo>
                  <a:lnTo>
                    <a:pt x="23925" y="27016"/>
                  </a:lnTo>
                  <a:lnTo>
                    <a:pt x="24328" y="26613"/>
                  </a:lnTo>
                  <a:lnTo>
                    <a:pt x="19086" y="17473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14813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15788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322125" y="2637375"/>
              <a:ext cx="443550" cy="504050"/>
            </a:xfrm>
            <a:custGeom>
              <a:avLst/>
              <a:gdLst/>
              <a:ahLst/>
              <a:cxnLst/>
              <a:rect l="0" t="0" r="0" b="0"/>
              <a:pathLst>
                <a:path w="17742" h="20162" extrusionOk="0">
                  <a:moveTo>
                    <a:pt x="1747" y="1"/>
                  </a:moveTo>
                  <a:lnTo>
                    <a:pt x="0" y="2958"/>
                  </a:lnTo>
                  <a:lnTo>
                    <a:pt x="17339" y="20162"/>
                  </a:lnTo>
                  <a:lnTo>
                    <a:pt x="17742" y="19893"/>
                  </a:lnTo>
                  <a:lnTo>
                    <a:pt x="12366" y="10619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359075" y="2576900"/>
              <a:ext cx="275575" cy="336050"/>
            </a:xfrm>
            <a:custGeom>
              <a:avLst/>
              <a:gdLst/>
              <a:ahLst/>
              <a:cxnLst/>
              <a:rect l="0" t="0" r="0" b="0"/>
              <a:pathLst>
                <a:path w="11023" h="13442" extrusionOk="0">
                  <a:moveTo>
                    <a:pt x="1614" y="1"/>
                  </a:moveTo>
                  <a:lnTo>
                    <a:pt x="1" y="2823"/>
                  </a:lnTo>
                  <a:lnTo>
                    <a:pt x="10484" y="13441"/>
                  </a:lnTo>
                  <a:lnTo>
                    <a:pt x="10888" y="13172"/>
                  </a:lnTo>
                  <a:lnTo>
                    <a:pt x="9812" y="1129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167627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392675" y="2513050"/>
              <a:ext cx="275575" cy="309175"/>
            </a:xfrm>
            <a:custGeom>
              <a:avLst/>
              <a:gdLst/>
              <a:ahLst/>
              <a:cxnLst/>
              <a:rect l="0" t="0" r="0" b="0"/>
              <a:pathLst>
                <a:path w="11023" h="12367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177372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634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429650" y="24525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1871150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40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196525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466600" y="23921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206270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500200" y="23282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1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537175" y="22677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216015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570775" y="22072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22575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2355025" y="3964650"/>
              <a:ext cx="383100" cy="319225"/>
            </a:xfrm>
            <a:custGeom>
              <a:avLst/>
              <a:gdLst/>
              <a:ahLst/>
              <a:cxnLst/>
              <a:rect l="0" t="0" r="0" b="0"/>
              <a:pathLst>
                <a:path w="1532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4248" y="12769"/>
                  </a:lnTo>
                  <a:lnTo>
                    <a:pt x="15323" y="10753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607725" y="214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823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2452475" y="3941125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3495" y="1"/>
                  </a:moveTo>
                  <a:lnTo>
                    <a:pt x="2957" y="941"/>
                  </a:lnTo>
                  <a:lnTo>
                    <a:pt x="0" y="941"/>
                  </a:lnTo>
                  <a:lnTo>
                    <a:pt x="11156" y="12232"/>
                  </a:lnTo>
                  <a:lnTo>
                    <a:pt x="12904" y="9275"/>
                  </a:lnTo>
                  <a:lnTo>
                    <a:pt x="3495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641325" y="208295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678300" y="20224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2533125" y="3877275"/>
              <a:ext cx="275550" cy="309175"/>
            </a:xfrm>
            <a:custGeom>
              <a:avLst/>
              <a:gdLst/>
              <a:ahLst/>
              <a:cxnLst/>
              <a:rect l="0" t="0" r="0" b="0"/>
              <a:pathLst>
                <a:path w="11022" h="12367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2570075" y="381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711900" y="19620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0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2603675" y="37563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748850" y="18981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2640650" y="36924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785825" y="18376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2677600" y="36320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819425" y="177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2711200" y="35715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856375" y="17133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890000" y="165285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1" y="9275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2748175" y="35110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0" y="2823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2781775" y="344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926950" y="15923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960550" y="15319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1" y="2823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2818725" y="33867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997525" y="1468050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1747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9946" y="11291"/>
                  </a:lnTo>
                  <a:lnTo>
                    <a:pt x="12903" y="1129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2852325" y="33262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1034475" y="1431100"/>
              <a:ext cx="383075" cy="319225"/>
            </a:xfrm>
            <a:custGeom>
              <a:avLst/>
              <a:gdLst/>
              <a:ahLst/>
              <a:cxnLst/>
              <a:rect l="0" t="0" r="0" b="0"/>
              <a:pathLst>
                <a:path w="15323" h="12769" extrusionOk="0">
                  <a:moveTo>
                    <a:pt x="1076" y="0"/>
                  </a:moveTo>
                  <a:lnTo>
                    <a:pt x="1" y="2016"/>
                  </a:lnTo>
                  <a:lnTo>
                    <a:pt x="10619" y="12769"/>
                  </a:lnTo>
                  <a:lnTo>
                    <a:pt x="15323" y="12769"/>
                  </a:lnTo>
                  <a:lnTo>
                    <a:pt x="2554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2889300" y="32623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10781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2926250" y="32019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117560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2959850" y="31414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2996825" y="30775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12730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137050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3030425" y="30170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146795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3067375" y="29566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15653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3101000" y="28961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0"/>
                  </a:moveTo>
                  <a:lnTo>
                    <a:pt x="0" y="2823"/>
                  </a:lnTo>
                  <a:lnTo>
                    <a:pt x="9409" y="12231"/>
                  </a:lnTo>
                  <a:lnTo>
                    <a:pt x="11021" y="9274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3137950" y="2802025"/>
              <a:ext cx="275550" cy="336050"/>
            </a:xfrm>
            <a:custGeom>
              <a:avLst/>
              <a:gdLst/>
              <a:ahLst/>
              <a:cxnLst/>
              <a:rect l="0" t="0" r="0" b="0"/>
              <a:pathLst>
                <a:path w="11022" h="13442" extrusionOk="0">
                  <a:moveTo>
                    <a:pt x="404" y="1"/>
                  </a:moveTo>
                  <a:lnTo>
                    <a:pt x="1" y="404"/>
                  </a:lnTo>
                  <a:lnTo>
                    <a:pt x="1076" y="2286"/>
                  </a:lnTo>
                  <a:lnTo>
                    <a:pt x="1" y="4167"/>
                  </a:lnTo>
                  <a:lnTo>
                    <a:pt x="9275" y="13441"/>
                  </a:lnTo>
                  <a:lnTo>
                    <a:pt x="11022" y="10619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166282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3006900" y="2573550"/>
              <a:ext cx="440200" cy="504050"/>
            </a:xfrm>
            <a:custGeom>
              <a:avLst/>
              <a:gdLst/>
              <a:ahLst/>
              <a:cxnLst/>
              <a:rect l="0" t="0" r="0" b="0"/>
              <a:pathLst>
                <a:path w="17608" h="20162" extrusionOk="0">
                  <a:moveTo>
                    <a:pt x="404" y="0"/>
                  </a:moveTo>
                  <a:lnTo>
                    <a:pt x="1" y="269"/>
                  </a:lnTo>
                  <a:lnTo>
                    <a:pt x="5243" y="9543"/>
                  </a:lnTo>
                  <a:lnTo>
                    <a:pt x="15995" y="20161"/>
                  </a:lnTo>
                  <a:lnTo>
                    <a:pt x="17608" y="1720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17602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18543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2872500" y="2345050"/>
              <a:ext cx="611575" cy="672050"/>
            </a:xfrm>
            <a:custGeom>
              <a:avLst/>
              <a:gdLst/>
              <a:ahLst/>
              <a:cxnLst/>
              <a:rect l="0" t="0" r="0" b="0"/>
              <a:pathLst>
                <a:path w="24463" h="26882" extrusionOk="0">
                  <a:moveTo>
                    <a:pt x="538" y="1"/>
                  </a:moveTo>
                  <a:lnTo>
                    <a:pt x="0" y="269"/>
                  </a:lnTo>
                  <a:lnTo>
                    <a:pt x="5377" y="9409"/>
                  </a:lnTo>
                  <a:lnTo>
                    <a:pt x="22715" y="26882"/>
                  </a:lnTo>
                  <a:lnTo>
                    <a:pt x="24462" y="23925"/>
                  </a:lnTo>
                  <a:lnTo>
                    <a:pt x="538" y="1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2741450" y="2113200"/>
              <a:ext cx="779575" cy="843425"/>
            </a:xfrm>
            <a:custGeom>
              <a:avLst/>
              <a:gdLst/>
              <a:ahLst/>
              <a:cxnLst/>
              <a:rect l="0" t="0" r="0" b="0"/>
              <a:pathLst>
                <a:path w="31183" h="33737" extrusionOk="0">
                  <a:moveTo>
                    <a:pt x="404" y="0"/>
                  </a:moveTo>
                  <a:lnTo>
                    <a:pt x="0" y="404"/>
                  </a:lnTo>
                  <a:lnTo>
                    <a:pt x="5242" y="9543"/>
                  </a:lnTo>
                  <a:lnTo>
                    <a:pt x="29436" y="33736"/>
                  </a:lnTo>
                  <a:lnTo>
                    <a:pt x="31183" y="30780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195180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0492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2610400" y="18847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404" y="1"/>
                  </a:moveTo>
                  <a:lnTo>
                    <a:pt x="1" y="270"/>
                  </a:lnTo>
                  <a:lnTo>
                    <a:pt x="5242" y="9544"/>
                  </a:lnTo>
                  <a:lnTo>
                    <a:pt x="36022" y="40323"/>
                  </a:lnTo>
                  <a:lnTo>
                    <a:pt x="36963" y="38979"/>
                  </a:lnTo>
                  <a:lnTo>
                    <a:pt x="33737" y="333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2146700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12769" y="12769"/>
                  </a:lnTo>
                  <a:lnTo>
                    <a:pt x="15188" y="12769"/>
                  </a:lnTo>
                  <a:lnTo>
                    <a:pt x="18549" y="18548"/>
                  </a:lnTo>
                  <a:lnTo>
                    <a:pt x="51882" y="51881"/>
                  </a:lnTo>
                  <a:lnTo>
                    <a:pt x="52285" y="51478"/>
                  </a:lnTo>
                  <a:lnTo>
                    <a:pt x="46909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2244150" y="1431100"/>
              <a:ext cx="1075275" cy="1065175"/>
            </a:xfrm>
            <a:custGeom>
              <a:avLst/>
              <a:gdLst/>
              <a:ahLst/>
              <a:cxnLst/>
              <a:rect l="0" t="0" r="0" b="0"/>
              <a:pathLst>
                <a:path w="43011" h="42607" extrusionOk="0">
                  <a:moveTo>
                    <a:pt x="0" y="0"/>
                  </a:moveTo>
                  <a:lnTo>
                    <a:pt x="42607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2341575" y="1431100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1" y="0"/>
                  </a:moveTo>
                  <a:lnTo>
                    <a:pt x="33468" y="33467"/>
                  </a:lnTo>
                  <a:lnTo>
                    <a:pt x="33872" y="33198"/>
                  </a:lnTo>
                  <a:lnTo>
                    <a:pt x="28495" y="2392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2439025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1" y="0"/>
                  </a:moveTo>
                  <a:lnTo>
                    <a:pt x="24194" y="24328"/>
                  </a:lnTo>
                  <a:lnTo>
                    <a:pt x="24732" y="23924"/>
                  </a:lnTo>
                  <a:lnTo>
                    <a:pt x="19355" y="1478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2533125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350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2630575" y="1431100"/>
              <a:ext cx="161300" cy="147850"/>
            </a:xfrm>
            <a:custGeom>
              <a:avLst/>
              <a:gdLst/>
              <a:ahLst/>
              <a:cxnLst/>
              <a:rect l="0" t="0" r="0" b="0"/>
              <a:pathLst>
                <a:path w="6452" h="5914" extrusionOk="0">
                  <a:moveTo>
                    <a:pt x="0" y="0"/>
                  </a:moveTo>
                  <a:lnTo>
                    <a:pt x="6048" y="5914"/>
                  </a:lnTo>
                  <a:lnTo>
                    <a:pt x="6452" y="5645"/>
                  </a:lnTo>
                  <a:lnTo>
                    <a:pt x="3226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32" name="Shape 332"/>
          <p:cNvSpPr/>
          <p:nvPr/>
        </p:nvSpPr>
        <p:spPr>
          <a:xfrm rot="10800000" flipH="1">
            <a:off x="733425" y="5248037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3" name="Shape 333"/>
          <p:cNvSpPr/>
          <p:nvPr/>
        </p:nvSpPr>
        <p:spPr>
          <a:xfrm rot="10800000" flipH="1">
            <a:off x="738524" y="134465"/>
            <a:ext cx="428700" cy="494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/>
          <p:nvPr/>
        </p:nvSpPr>
        <p:spPr>
          <a:xfrm rot="10800000" flipH="1">
            <a:off x="-291324" y="5531303"/>
            <a:ext cx="1182300" cy="13647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5" name="Shape 335"/>
          <p:cNvSpPr/>
          <p:nvPr/>
        </p:nvSpPr>
        <p:spPr>
          <a:xfrm rot="10800000" flipH="1">
            <a:off x="420725" y="-86967"/>
            <a:ext cx="358799" cy="4140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1019338" y="5556079"/>
            <a:ext cx="248072" cy="330743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7" name="Shape 337"/>
          <p:cNvGrpSpPr/>
          <p:nvPr/>
        </p:nvGrpSpPr>
        <p:grpSpPr>
          <a:xfrm>
            <a:off x="-50284" y="1937059"/>
            <a:ext cx="624843" cy="799168"/>
            <a:chOff x="5241175" y="4959100"/>
            <a:chExt cx="539775" cy="517775"/>
          </a:xfrm>
        </p:grpSpPr>
        <p:sp>
          <p:nvSpPr>
            <p:cNvPr id="338" name="Shape 338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4" name="Shape 344"/>
          <p:cNvSpPr/>
          <p:nvPr/>
        </p:nvSpPr>
        <p:spPr>
          <a:xfrm>
            <a:off x="47198" y="5907295"/>
            <a:ext cx="505231" cy="612748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2051201" y="2780803"/>
            <a:ext cx="6282299" cy="1093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1pPr>
            <a:lvl2pPr lvl="1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Shape 347"/>
          <p:cNvGrpSpPr/>
          <p:nvPr/>
        </p:nvGrpSpPr>
        <p:grpSpPr>
          <a:xfrm rot="10800000" flipH="1">
            <a:off x="411206" y="2664494"/>
            <a:ext cx="1322798" cy="1527945"/>
            <a:chOff x="4088875" y="1431100"/>
            <a:chExt cx="3293000" cy="2852775"/>
          </a:xfrm>
        </p:grpSpPr>
        <p:sp>
          <p:nvSpPr>
            <p:cNvPr id="348" name="Shape 348"/>
            <p:cNvSpPr/>
            <p:nvPr/>
          </p:nvSpPr>
          <p:spPr>
            <a:xfrm>
              <a:off x="483147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4" y="0"/>
                  </a:moveTo>
                  <a:lnTo>
                    <a:pt x="1" y="269"/>
                  </a:lnTo>
                  <a:lnTo>
                    <a:pt x="3227" y="5914"/>
                  </a:lnTo>
                  <a:lnTo>
                    <a:pt x="6318" y="591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4697075" y="3907525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538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11022" y="15054"/>
                  </a:lnTo>
                  <a:lnTo>
                    <a:pt x="15592" y="15054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4566025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027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4434975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1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4300575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0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4169525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2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4088875" y="2822200"/>
              <a:ext cx="1481875" cy="1461675"/>
            </a:xfrm>
            <a:custGeom>
              <a:avLst/>
              <a:gdLst/>
              <a:ahLst/>
              <a:cxnLst/>
              <a:rect l="0" t="0" r="0" b="0"/>
              <a:pathLst>
                <a:path w="59275" h="58467" extrusionOk="0">
                  <a:moveTo>
                    <a:pt x="807" y="0"/>
                  </a:moveTo>
                  <a:lnTo>
                    <a:pt x="1" y="1479"/>
                  </a:lnTo>
                  <a:lnTo>
                    <a:pt x="3227" y="6989"/>
                  </a:lnTo>
                  <a:lnTo>
                    <a:pt x="54705" y="58467"/>
                  </a:lnTo>
                  <a:lnTo>
                    <a:pt x="59274" y="58467"/>
                  </a:lnTo>
                  <a:lnTo>
                    <a:pt x="807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4102325" y="2761700"/>
              <a:ext cx="1565875" cy="1522175"/>
            </a:xfrm>
            <a:custGeom>
              <a:avLst/>
              <a:gdLst/>
              <a:ahLst/>
              <a:cxnLst/>
              <a:rect l="0" t="0" r="0" b="0"/>
              <a:pathLst>
                <a:path w="62635" h="60887" extrusionOk="0">
                  <a:moveTo>
                    <a:pt x="1748" y="1"/>
                  </a:moveTo>
                  <a:lnTo>
                    <a:pt x="0" y="2823"/>
                  </a:lnTo>
                  <a:lnTo>
                    <a:pt x="58064" y="60887"/>
                  </a:lnTo>
                  <a:lnTo>
                    <a:pt x="62634" y="6088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4139275" y="2697875"/>
              <a:ext cx="1626375" cy="1586000"/>
            </a:xfrm>
            <a:custGeom>
              <a:avLst/>
              <a:gdLst/>
              <a:ahLst/>
              <a:cxnLst/>
              <a:rect l="0" t="0" r="0" b="0"/>
              <a:pathLst>
                <a:path w="65055" h="63440" extrusionOk="0">
                  <a:moveTo>
                    <a:pt x="1614" y="0"/>
                  </a:moveTo>
                  <a:lnTo>
                    <a:pt x="1" y="2957"/>
                  </a:lnTo>
                  <a:lnTo>
                    <a:pt x="60484" y="63440"/>
                  </a:lnTo>
                  <a:lnTo>
                    <a:pt x="65054" y="63440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4172900" y="2637375"/>
              <a:ext cx="1690175" cy="1646500"/>
            </a:xfrm>
            <a:custGeom>
              <a:avLst/>
              <a:gdLst/>
              <a:ahLst/>
              <a:cxnLst/>
              <a:rect l="0" t="0" r="0" b="0"/>
              <a:pathLst>
                <a:path w="67607" h="65860" extrusionOk="0">
                  <a:moveTo>
                    <a:pt x="1747" y="1"/>
                  </a:moveTo>
                  <a:lnTo>
                    <a:pt x="0" y="2958"/>
                  </a:lnTo>
                  <a:lnTo>
                    <a:pt x="62903" y="65860"/>
                  </a:lnTo>
                  <a:lnTo>
                    <a:pt x="67607" y="65860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4209850" y="2576900"/>
              <a:ext cx="1750675" cy="1706975"/>
            </a:xfrm>
            <a:custGeom>
              <a:avLst/>
              <a:gdLst/>
              <a:ahLst/>
              <a:cxnLst/>
              <a:rect l="0" t="0" r="0" b="0"/>
              <a:pathLst>
                <a:path w="70027" h="68279" extrusionOk="0">
                  <a:moveTo>
                    <a:pt x="1613" y="1"/>
                  </a:moveTo>
                  <a:lnTo>
                    <a:pt x="0" y="2823"/>
                  </a:lnTo>
                  <a:lnTo>
                    <a:pt x="65322" y="68279"/>
                  </a:lnTo>
                  <a:lnTo>
                    <a:pt x="70027" y="68279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4243450" y="2513050"/>
              <a:ext cx="1814525" cy="1770825"/>
            </a:xfrm>
            <a:custGeom>
              <a:avLst/>
              <a:gdLst/>
              <a:ahLst/>
              <a:cxnLst/>
              <a:rect l="0" t="0" r="0" b="0"/>
              <a:pathLst>
                <a:path w="72581" h="70833" extrusionOk="0">
                  <a:moveTo>
                    <a:pt x="1748" y="1"/>
                  </a:moveTo>
                  <a:lnTo>
                    <a:pt x="1" y="2958"/>
                  </a:lnTo>
                  <a:lnTo>
                    <a:pt x="67876" y="70833"/>
                  </a:lnTo>
                  <a:lnTo>
                    <a:pt x="72581" y="70833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4280425" y="2452575"/>
              <a:ext cx="1875000" cy="1831300"/>
            </a:xfrm>
            <a:custGeom>
              <a:avLst/>
              <a:gdLst/>
              <a:ahLst/>
              <a:cxnLst/>
              <a:rect l="0" t="0" r="0" b="0"/>
              <a:pathLst>
                <a:path w="75000" h="73252" extrusionOk="0">
                  <a:moveTo>
                    <a:pt x="1613" y="1"/>
                  </a:moveTo>
                  <a:lnTo>
                    <a:pt x="0" y="2957"/>
                  </a:lnTo>
                  <a:lnTo>
                    <a:pt x="70295" y="73252"/>
                  </a:lnTo>
                  <a:lnTo>
                    <a:pt x="74999" y="73252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4314025" y="2392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1747" y="0"/>
                  </a:moveTo>
                  <a:lnTo>
                    <a:pt x="0" y="2957"/>
                  </a:lnTo>
                  <a:lnTo>
                    <a:pt x="72849" y="75671"/>
                  </a:lnTo>
                  <a:lnTo>
                    <a:pt x="77419" y="7567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4350975" y="232825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1748" y="1"/>
                  </a:moveTo>
                  <a:lnTo>
                    <a:pt x="1" y="2957"/>
                  </a:lnTo>
                  <a:lnTo>
                    <a:pt x="75269" y="78225"/>
                  </a:lnTo>
                  <a:lnTo>
                    <a:pt x="79839" y="7822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4384575" y="2267775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1748" y="0"/>
                  </a:moveTo>
                  <a:lnTo>
                    <a:pt x="1" y="2957"/>
                  </a:lnTo>
                  <a:lnTo>
                    <a:pt x="77823" y="80644"/>
                  </a:lnTo>
                  <a:lnTo>
                    <a:pt x="82392" y="8064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4421550" y="2207275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747" y="1"/>
                  </a:moveTo>
                  <a:lnTo>
                    <a:pt x="0" y="2958"/>
                  </a:lnTo>
                  <a:lnTo>
                    <a:pt x="80107" y="83064"/>
                  </a:lnTo>
                  <a:lnTo>
                    <a:pt x="84811" y="83064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4458500" y="2146800"/>
              <a:ext cx="2130375" cy="2137075"/>
            </a:xfrm>
            <a:custGeom>
              <a:avLst/>
              <a:gdLst/>
              <a:ahLst/>
              <a:cxnLst/>
              <a:rect l="0" t="0" r="0" b="0"/>
              <a:pathLst>
                <a:path w="85215" h="85483" extrusionOk="0">
                  <a:moveTo>
                    <a:pt x="1614" y="1"/>
                  </a:moveTo>
                  <a:lnTo>
                    <a:pt x="1" y="2823"/>
                  </a:lnTo>
                  <a:lnTo>
                    <a:pt x="82527" y="85483"/>
                  </a:lnTo>
                  <a:lnTo>
                    <a:pt x="84005" y="85483"/>
                  </a:lnTo>
                  <a:lnTo>
                    <a:pt x="85215" y="83467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4492100" y="2082950"/>
              <a:ext cx="2133750" cy="2163975"/>
            </a:xfrm>
            <a:custGeom>
              <a:avLst/>
              <a:gdLst/>
              <a:ahLst/>
              <a:cxnLst/>
              <a:rect l="0" t="0" r="0" b="0"/>
              <a:pathLst>
                <a:path w="85350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349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4529075" y="2022475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558"/>
                  </a:lnTo>
                  <a:lnTo>
                    <a:pt x="85214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4562675" y="1962000"/>
              <a:ext cx="2133725" cy="2160600"/>
            </a:xfrm>
            <a:custGeom>
              <a:avLst/>
              <a:gdLst/>
              <a:ahLst/>
              <a:cxnLst/>
              <a:rect l="0" t="0" r="0" b="0"/>
              <a:pathLst>
                <a:path w="85349" h="86424" extrusionOk="0">
                  <a:moveTo>
                    <a:pt x="1748" y="0"/>
                  </a:moveTo>
                  <a:lnTo>
                    <a:pt x="0" y="2957"/>
                  </a:lnTo>
                  <a:lnTo>
                    <a:pt x="83602" y="86424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4599625" y="1898150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4633225" y="1837675"/>
              <a:ext cx="2133750" cy="2163950"/>
            </a:xfrm>
            <a:custGeom>
              <a:avLst/>
              <a:gdLst/>
              <a:ahLst/>
              <a:cxnLst/>
              <a:rect l="0" t="0" r="0" b="0"/>
              <a:pathLst>
                <a:path w="85350" h="86558" extrusionOk="0">
                  <a:moveTo>
                    <a:pt x="1748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349" y="83601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4670200" y="1777175"/>
              <a:ext cx="2130375" cy="2160625"/>
            </a:xfrm>
            <a:custGeom>
              <a:avLst/>
              <a:gdLst/>
              <a:ahLst/>
              <a:cxnLst/>
              <a:rect l="0" t="0" r="0" b="0"/>
              <a:pathLst>
                <a:path w="85215" h="86425" extrusionOk="0">
                  <a:moveTo>
                    <a:pt x="1748" y="1"/>
                  </a:moveTo>
                  <a:lnTo>
                    <a:pt x="0" y="2958"/>
                  </a:lnTo>
                  <a:lnTo>
                    <a:pt x="83602" y="86424"/>
                  </a:lnTo>
                  <a:lnTo>
                    <a:pt x="85215" y="8346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4707150" y="1713350"/>
              <a:ext cx="2130375" cy="2163950"/>
            </a:xfrm>
            <a:custGeom>
              <a:avLst/>
              <a:gdLst/>
              <a:ahLst/>
              <a:cxnLst/>
              <a:rect l="0" t="0" r="0" b="0"/>
              <a:pathLst>
                <a:path w="85215" h="86558" extrusionOk="0">
                  <a:moveTo>
                    <a:pt x="1614" y="0"/>
                  </a:moveTo>
                  <a:lnTo>
                    <a:pt x="1" y="2957"/>
                  </a:lnTo>
                  <a:lnTo>
                    <a:pt x="83468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4740750" y="16528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215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4777725" y="1592375"/>
              <a:ext cx="2130375" cy="2160600"/>
            </a:xfrm>
            <a:custGeom>
              <a:avLst/>
              <a:gdLst/>
              <a:ahLst/>
              <a:cxnLst/>
              <a:rect l="0" t="0" r="0" b="0"/>
              <a:pathLst>
                <a:path w="85215" h="86424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424"/>
                  </a:lnTo>
                  <a:lnTo>
                    <a:pt x="85215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4811325" y="1531900"/>
              <a:ext cx="2133750" cy="2160600"/>
            </a:xfrm>
            <a:custGeom>
              <a:avLst/>
              <a:gdLst/>
              <a:ahLst/>
              <a:cxnLst/>
              <a:rect l="0" t="0" r="0" b="0"/>
              <a:pathLst>
                <a:path w="85350" h="86424" extrusionOk="0">
                  <a:moveTo>
                    <a:pt x="1748" y="0"/>
                  </a:moveTo>
                  <a:lnTo>
                    <a:pt x="0" y="2823"/>
                  </a:lnTo>
                  <a:lnTo>
                    <a:pt x="83602" y="86423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4848275" y="14680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4881875" y="1431100"/>
              <a:ext cx="2133750" cy="2140425"/>
            </a:xfrm>
            <a:custGeom>
              <a:avLst/>
              <a:gdLst/>
              <a:ahLst/>
              <a:cxnLst/>
              <a:rect l="0" t="0" r="0" b="0"/>
              <a:pathLst>
                <a:path w="85350" h="85617" extrusionOk="0">
                  <a:moveTo>
                    <a:pt x="1211" y="0"/>
                  </a:moveTo>
                  <a:lnTo>
                    <a:pt x="1" y="2016"/>
                  </a:lnTo>
                  <a:lnTo>
                    <a:pt x="83602" y="85617"/>
                  </a:lnTo>
                  <a:lnTo>
                    <a:pt x="85350" y="82660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4928925" y="1431100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" y="0"/>
                  </a:moveTo>
                  <a:lnTo>
                    <a:pt x="83199" y="83063"/>
                  </a:lnTo>
                  <a:lnTo>
                    <a:pt x="84812" y="80106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5026375" y="1431100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0" y="0"/>
                  </a:moveTo>
                  <a:lnTo>
                    <a:pt x="80645" y="80644"/>
                  </a:lnTo>
                  <a:lnTo>
                    <a:pt x="82392" y="77687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5123825" y="143110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0" y="0"/>
                  </a:moveTo>
                  <a:lnTo>
                    <a:pt x="78225" y="78225"/>
                  </a:lnTo>
                  <a:lnTo>
                    <a:pt x="79838" y="75268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5221275" y="1431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0" y="0"/>
                  </a:moveTo>
                  <a:lnTo>
                    <a:pt x="75671" y="75671"/>
                  </a:lnTo>
                  <a:lnTo>
                    <a:pt x="77419" y="7271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5318700" y="1431100"/>
              <a:ext cx="1875025" cy="1831300"/>
            </a:xfrm>
            <a:custGeom>
              <a:avLst/>
              <a:gdLst/>
              <a:ahLst/>
              <a:cxnLst/>
              <a:rect l="0" t="0" r="0" b="0"/>
              <a:pathLst>
                <a:path w="75001" h="73252" extrusionOk="0">
                  <a:moveTo>
                    <a:pt x="1" y="0"/>
                  </a:moveTo>
                  <a:lnTo>
                    <a:pt x="73253" y="73251"/>
                  </a:lnTo>
                  <a:lnTo>
                    <a:pt x="75000" y="7029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5416150" y="1431100"/>
              <a:ext cx="1811175" cy="1770825"/>
            </a:xfrm>
            <a:custGeom>
              <a:avLst/>
              <a:gdLst/>
              <a:ahLst/>
              <a:cxnLst/>
              <a:rect l="0" t="0" r="0" b="0"/>
              <a:pathLst>
                <a:path w="72447" h="70833" extrusionOk="0">
                  <a:moveTo>
                    <a:pt x="1" y="0"/>
                  </a:moveTo>
                  <a:lnTo>
                    <a:pt x="70699" y="70832"/>
                  </a:lnTo>
                  <a:lnTo>
                    <a:pt x="72446" y="6787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5510250" y="1431100"/>
              <a:ext cx="1754025" cy="1706975"/>
            </a:xfrm>
            <a:custGeom>
              <a:avLst/>
              <a:gdLst/>
              <a:ahLst/>
              <a:cxnLst/>
              <a:rect l="0" t="0" r="0" b="0"/>
              <a:pathLst>
                <a:path w="70161" h="68279" extrusionOk="0">
                  <a:moveTo>
                    <a:pt x="0" y="0"/>
                  </a:moveTo>
                  <a:lnTo>
                    <a:pt x="68413" y="68278"/>
                  </a:lnTo>
                  <a:lnTo>
                    <a:pt x="70161" y="65456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5607675" y="1431100"/>
              <a:ext cx="1690200" cy="1646500"/>
            </a:xfrm>
            <a:custGeom>
              <a:avLst/>
              <a:gdLst/>
              <a:ahLst/>
              <a:cxnLst/>
              <a:rect l="0" t="0" r="0" b="0"/>
              <a:pathLst>
                <a:path w="67608" h="65860" extrusionOk="0">
                  <a:moveTo>
                    <a:pt x="1" y="0"/>
                  </a:moveTo>
                  <a:lnTo>
                    <a:pt x="65995" y="65859"/>
                  </a:lnTo>
                  <a:lnTo>
                    <a:pt x="67608" y="62902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5705125" y="1431100"/>
              <a:ext cx="1629725" cy="1586000"/>
            </a:xfrm>
            <a:custGeom>
              <a:avLst/>
              <a:gdLst/>
              <a:ahLst/>
              <a:cxnLst/>
              <a:rect l="0" t="0" r="0" b="0"/>
              <a:pathLst>
                <a:path w="65189" h="63440" extrusionOk="0">
                  <a:moveTo>
                    <a:pt x="1" y="0"/>
                  </a:moveTo>
                  <a:lnTo>
                    <a:pt x="63441" y="63440"/>
                  </a:lnTo>
                  <a:lnTo>
                    <a:pt x="65188" y="60483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5802575" y="1431100"/>
              <a:ext cx="1565875" cy="1525525"/>
            </a:xfrm>
            <a:custGeom>
              <a:avLst/>
              <a:gdLst/>
              <a:ahLst/>
              <a:cxnLst/>
              <a:rect l="0" t="0" r="0" b="0"/>
              <a:pathLst>
                <a:path w="62635" h="61021" extrusionOk="0">
                  <a:moveTo>
                    <a:pt x="1" y="0"/>
                  </a:moveTo>
                  <a:lnTo>
                    <a:pt x="61021" y="61020"/>
                  </a:lnTo>
                  <a:lnTo>
                    <a:pt x="62634" y="5806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5900025" y="1431100"/>
              <a:ext cx="1481850" cy="1461675"/>
            </a:xfrm>
            <a:custGeom>
              <a:avLst/>
              <a:gdLst/>
              <a:ahLst/>
              <a:cxnLst/>
              <a:rect l="0" t="0" r="0" b="0"/>
              <a:pathLst>
                <a:path w="59274" h="58467" extrusionOk="0">
                  <a:moveTo>
                    <a:pt x="0" y="0"/>
                  </a:moveTo>
                  <a:lnTo>
                    <a:pt x="58468" y="58467"/>
                  </a:lnTo>
                  <a:lnTo>
                    <a:pt x="59274" y="57123"/>
                  </a:lnTo>
                  <a:lnTo>
                    <a:pt x="56048" y="5147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5997475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51747" y="51881"/>
                  </a:lnTo>
                  <a:lnTo>
                    <a:pt x="52285" y="51478"/>
                  </a:lnTo>
                  <a:lnTo>
                    <a:pt x="46908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6094900" y="1431100"/>
              <a:ext cx="1075300" cy="1065175"/>
            </a:xfrm>
            <a:custGeom>
              <a:avLst/>
              <a:gdLst/>
              <a:ahLst/>
              <a:cxnLst/>
              <a:rect l="0" t="0" r="0" b="0"/>
              <a:pathLst>
                <a:path w="43012" h="42607" extrusionOk="0">
                  <a:moveTo>
                    <a:pt x="1" y="0"/>
                  </a:moveTo>
                  <a:lnTo>
                    <a:pt x="42608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6189000" y="1431100"/>
              <a:ext cx="850150" cy="836700"/>
            </a:xfrm>
            <a:custGeom>
              <a:avLst/>
              <a:gdLst/>
              <a:ahLst/>
              <a:cxnLst/>
              <a:rect l="0" t="0" r="0" b="0"/>
              <a:pathLst>
                <a:path w="34006" h="33468" extrusionOk="0">
                  <a:moveTo>
                    <a:pt x="0" y="0"/>
                  </a:moveTo>
                  <a:lnTo>
                    <a:pt x="33602" y="33467"/>
                  </a:lnTo>
                  <a:lnTo>
                    <a:pt x="34005" y="33198"/>
                  </a:lnTo>
                  <a:lnTo>
                    <a:pt x="28629" y="2392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6286450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0" y="0"/>
                  </a:moveTo>
                  <a:lnTo>
                    <a:pt x="24328" y="24328"/>
                  </a:lnTo>
                  <a:lnTo>
                    <a:pt x="24731" y="23924"/>
                  </a:lnTo>
                  <a:lnTo>
                    <a:pt x="19489" y="1478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3" name="Shape 393"/>
            <p:cNvSpPr/>
            <p:nvPr/>
          </p:nvSpPr>
          <p:spPr>
            <a:xfrm>
              <a:off x="6383900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215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4" name="Shape 394"/>
            <p:cNvSpPr/>
            <p:nvPr/>
          </p:nvSpPr>
          <p:spPr>
            <a:xfrm>
              <a:off x="6481325" y="1431100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1" y="0"/>
                  </a:moveTo>
                  <a:lnTo>
                    <a:pt x="5915" y="5914"/>
                  </a:lnTo>
                  <a:lnTo>
                    <a:pt x="6318" y="5645"/>
                  </a:lnTo>
                  <a:lnTo>
                    <a:pt x="3092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5" name="Shape 395"/>
          <p:cNvSpPr/>
          <p:nvPr/>
        </p:nvSpPr>
        <p:spPr>
          <a:xfrm rot="10800000" flipH="1">
            <a:off x="-123825" y="3748770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/>
          <p:nvPr/>
        </p:nvSpPr>
        <p:spPr>
          <a:xfrm rot="10800000" flipH="1">
            <a:off x="638174" y="4256932"/>
            <a:ext cx="428700" cy="494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7" name="Shape 397"/>
          <p:cNvSpPr/>
          <p:nvPr/>
        </p:nvSpPr>
        <p:spPr>
          <a:xfrm rot="10800000" flipH="1">
            <a:off x="752474" y="1602403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8" name="Shape 398"/>
          <p:cNvSpPr/>
          <p:nvPr/>
        </p:nvSpPr>
        <p:spPr>
          <a:xfrm rot="10800000" flipH="1">
            <a:off x="657229" y="5840232"/>
            <a:ext cx="358799" cy="4140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" name="Shape 399"/>
          <p:cNvGrpSpPr/>
          <p:nvPr/>
        </p:nvGrpSpPr>
        <p:grpSpPr>
          <a:xfrm>
            <a:off x="986835" y="1859356"/>
            <a:ext cx="351203" cy="432880"/>
            <a:chOff x="5975075" y="2327500"/>
            <a:chExt cx="420100" cy="388350"/>
          </a:xfrm>
        </p:grpSpPr>
        <p:sp>
          <p:nvSpPr>
            <p:cNvPr id="400" name="Shape 400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02" name="Shape 402"/>
          <p:cNvSpPr/>
          <p:nvPr/>
        </p:nvSpPr>
        <p:spPr>
          <a:xfrm>
            <a:off x="203103" y="4030368"/>
            <a:ext cx="166061" cy="383605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" name="Shape 403"/>
          <p:cNvGrpSpPr/>
          <p:nvPr/>
        </p:nvGrpSpPr>
        <p:grpSpPr>
          <a:xfrm>
            <a:off x="295728" y="1170276"/>
            <a:ext cx="247468" cy="523069"/>
            <a:chOff x="6718575" y="2318625"/>
            <a:chExt cx="256950" cy="407375"/>
          </a:xfrm>
        </p:grpSpPr>
        <p:sp>
          <p:nvSpPr>
            <p:cNvPr id="404" name="Shape 40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5" name="Shape 40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6" name="Shape 40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7" name="Shape 40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8" name="Shape 40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9" name="Shape 40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" name="Shape 412"/>
          <p:cNvGrpSpPr/>
          <p:nvPr/>
        </p:nvGrpSpPr>
        <p:grpSpPr>
          <a:xfrm>
            <a:off x="1229488" y="4413976"/>
            <a:ext cx="342881" cy="466757"/>
            <a:chOff x="3951850" y="2985350"/>
            <a:chExt cx="407950" cy="416500"/>
          </a:xfrm>
        </p:grpSpPr>
        <p:sp>
          <p:nvSpPr>
            <p:cNvPr id="413" name="Shape 413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4" name="Shape 414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5" name="Shape 415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6" name="Shape 416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" name="Shape 417"/>
          <p:cNvGrpSpPr/>
          <p:nvPr/>
        </p:nvGrpSpPr>
        <p:grpSpPr>
          <a:xfrm rot="10800000" flipH="1">
            <a:off x="-97888" y="834816"/>
            <a:ext cx="1034724" cy="1193981"/>
            <a:chOff x="238125" y="1431100"/>
            <a:chExt cx="3296350" cy="2852775"/>
          </a:xfrm>
        </p:grpSpPr>
        <p:sp>
          <p:nvSpPr>
            <p:cNvPr id="418" name="Shape 418"/>
            <p:cNvSpPr/>
            <p:nvPr/>
          </p:nvSpPr>
          <p:spPr>
            <a:xfrm>
              <a:off x="98072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3" y="0"/>
                  </a:moveTo>
                  <a:lnTo>
                    <a:pt x="0" y="269"/>
                  </a:lnTo>
                  <a:lnTo>
                    <a:pt x="3226" y="5914"/>
                  </a:lnTo>
                  <a:lnTo>
                    <a:pt x="6317" y="591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849675" y="3907525"/>
              <a:ext cx="386425" cy="376350"/>
            </a:xfrm>
            <a:custGeom>
              <a:avLst/>
              <a:gdLst/>
              <a:ahLst/>
              <a:cxnLst/>
              <a:rect l="0" t="0" r="0" b="0"/>
              <a:pathLst>
                <a:path w="15457" h="15054" extrusionOk="0">
                  <a:moveTo>
                    <a:pt x="403" y="0"/>
                  </a:moveTo>
                  <a:lnTo>
                    <a:pt x="0" y="269"/>
                  </a:lnTo>
                  <a:lnTo>
                    <a:pt x="5242" y="9543"/>
                  </a:lnTo>
                  <a:lnTo>
                    <a:pt x="10887" y="15054"/>
                  </a:lnTo>
                  <a:lnTo>
                    <a:pt x="15457" y="1505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0" name="Shape 420"/>
            <p:cNvSpPr/>
            <p:nvPr/>
          </p:nvSpPr>
          <p:spPr>
            <a:xfrm>
              <a:off x="715250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162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584200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2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2" name="Shape 422"/>
            <p:cNvSpPr/>
            <p:nvPr/>
          </p:nvSpPr>
          <p:spPr>
            <a:xfrm>
              <a:off x="449800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3" name="Shape 423"/>
            <p:cNvSpPr/>
            <p:nvPr/>
          </p:nvSpPr>
          <p:spPr>
            <a:xfrm>
              <a:off x="318750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3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39517" y="38978"/>
                  </a:lnTo>
                  <a:lnTo>
                    <a:pt x="37097" y="38978"/>
                  </a:lnTo>
                  <a:lnTo>
                    <a:pt x="33737" y="33333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4" name="Shape 424"/>
            <p:cNvSpPr/>
            <p:nvPr/>
          </p:nvSpPr>
          <p:spPr>
            <a:xfrm>
              <a:off x="128650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238125" y="28222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806" y="0"/>
                  </a:moveTo>
                  <a:lnTo>
                    <a:pt x="0" y="1479"/>
                  </a:lnTo>
                  <a:lnTo>
                    <a:pt x="3226" y="6989"/>
                  </a:lnTo>
                  <a:lnTo>
                    <a:pt x="36559" y="40322"/>
                  </a:lnTo>
                  <a:lnTo>
                    <a:pt x="36962" y="40053"/>
                  </a:lnTo>
                  <a:lnTo>
                    <a:pt x="31720" y="30779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6" name="Shape 426"/>
            <p:cNvSpPr/>
            <p:nvPr/>
          </p:nvSpPr>
          <p:spPr>
            <a:xfrm>
              <a:off x="13839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251550" y="2761700"/>
              <a:ext cx="779600" cy="840075"/>
            </a:xfrm>
            <a:custGeom>
              <a:avLst/>
              <a:gdLst/>
              <a:ahLst/>
              <a:cxnLst/>
              <a:rect l="0" t="0" r="0" b="0"/>
              <a:pathLst>
                <a:path w="31184" h="33603" extrusionOk="0">
                  <a:moveTo>
                    <a:pt x="1748" y="1"/>
                  </a:moveTo>
                  <a:lnTo>
                    <a:pt x="1" y="2823"/>
                  </a:lnTo>
                  <a:lnTo>
                    <a:pt x="30780" y="33603"/>
                  </a:lnTo>
                  <a:lnTo>
                    <a:pt x="31183" y="33199"/>
                  </a:lnTo>
                  <a:lnTo>
                    <a:pt x="25807" y="24060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288525" y="2697875"/>
              <a:ext cx="608200" cy="675400"/>
            </a:xfrm>
            <a:custGeom>
              <a:avLst/>
              <a:gdLst/>
              <a:ahLst/>
              <a:cxnLst/>
              <a:rect l="0" t="0" r="0" b="0"/>
              <a:pathLst>
                <a:path w="24328" h="27016" extrusionOk="0">
                  <a:moveTo>
                    <a:pt x="1613" y="0"/>
                  </a:moveTo>
                  <a:lnTo>
                    <a:pt x="0" y="2957"/>
                  </a:lnTo>
                  <a:lnTo>
                    <a:pt x="23925" y="27016"/>
                  </a:lnTo>
                  <a:lnTo>
                    <a:pt x="24328" y="26613"/>
                  </a:lnTo>
                  <a:lnTo>
                    <a:pt x="19086" y="17473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14813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15788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322125" y="2637375"/>
              <a:ext cx="443550" cy="504050"/>
            </a:xfrm>
            <a:custGeom>
              <a:avLst/>
              <a:gdLst/>
              <a:ahLst/>
              <a:cxnLst/>
              <a:rect l="0" t="0" r="0" b="0"/>
              <a:pathLst>
                <a:path w="17742" h="20162" extrusionOk="0">
                  <a:moveTo>
                    <a:pt x="1747" y="1"/>
                  </a:moveTo>
                  <a:lnTo>
                    <a:pt x="0" y="2958"/>
                  </a:lnTo>
                  <a:lnTo>
                    <a:pt x="17339" y="20162"/>
                  </a:lnTo>
                  <a:lnTo>
                    <a:pt x="17742" y="19893"/>
                  </a:lnTo>
                  <a:lnTo>
                    <a:pt x="12366" y="10619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359075" y="2576900"/>
              <a:ext cx="275575" cy="336050"/>
            </a:xfrm>
            <a:custGeom>
              <a:avLst/>
              <a:gdLst/>
              <a:ahLst/>
              <a:cxnLst/>
              <a:rect l="0" t="0" r="0" b="0"/>
              <a:pathLst>
                <a:path w="11023" h="13442" extrusionOk="0">
                  <a:moveTo>
                    <a:pt x="1614" y="1"/>
                  </a:moveTo>
                  <a:lnTo>
                    <a:pt x="1" y="2823"/>
                  </a:lnTo>
                  <a:lnTo>
                    <a:pt x="10484" y="13441"/>
                  </a:lnTo>
                  <a:lnTo>
                    <a:pt x="10888" y="13172"/>
                  </a:lnTo>
                  <a:lnTo>
                    <a:pt x="9812" y="1129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167627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392675" y="2513050"/>
              <a:ext cx="275575" cy="309175"/>
            </a:xfrm>
            <a:custGeom>
              <a:avLst/>
              <a:gdLst/>
              <a:ahLst/>
              <a:cxnLst/>
              <a:rect l="0" t="0" r="0" b="0"/>
              <a:pathLst>
                <a:path w="11023" h="12367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177372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634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429650" y="24525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1871150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40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196525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466600" y="23921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206270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500200" y="23282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1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537175" y="22677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3" name="Shape 443"/>
            <p:cNvSpPr/>
            <p:nvPr/>
          </p:nvSpPr>
          <p:spPr>
            <a:xfrm>
              <a:off x="216015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570775" y="22072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22575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6" name="Shape 446"/>
            <p:cNvSpPr/>
            <p:nvPr/>
          </p:nvSpPr>
          <p:spPr>
            <a:xfrm>
              <a:off x="2355025" y="3964650"/>
              <a:ext cx="383100" cy="319225"/>
            </a:xfrm>
            <a:custGeom>
              <a:avLst/>
              <a:gdLst/>
              <a:ahLst/>
              <a:cxnLst/>
              <a:rect l="0" t="0" r="0" b="0"/>
              <a:pathLst>
                <a:path w="1532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4248" y="12769"/>
                  </a:lnTo>
                  <a:lnTo>
                    <a:pt x="15323" y="10753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607725" y="214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823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2452475" y="3941125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3495" y="1"/>
                  </a:moveTo>
                  <a:lnTo>
                    <a:pt x="2957" y="941"/>
                  </a:lnTo>
                  <a:lnTo>
                    <a:pt x="0" y="941"/>
                  </a:lnTo>
                  <a:lnTo>
                    <a:pt x="11156" y="12232"/>
                  </a:lnTo>
                  <a:lnTo>
                    <a:pt x="12904" y="9275"/>
                  </a:lnTo>
                  <a:lnTo>
                    <a:pt x="3495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9" name="Shape 449"/>
            <p:cNvSpPr/>
            <p:nvPr/>
          </p:nvSpPr>
          <p:spPr>
            <a:xfrm>
              <a:off x="641325" y="208295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678300" y="20224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2533125" y="3877275"/>
              <a:ext cx="275550" cy="309175"/>
            </a:xfrm>
            <a:custGeom>
              <a:avLst/>
              <a:gdLst/>
              <a:ahLst/>
              <a:cxnLst/>
              <a:rect l="0" t="0" r="0" b="0"/>
              <a:pathLst>
                <a:path w="11022" h="12367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2570075" y="381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711900" y="19620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0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2603675" y="37563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748850" y="18981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2640650" y="36924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785825" y="18376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8" name="Shape 458"/>
            <p:cNvSpPr/>
            <p:nvPr/>
          </p:nvSpPr>
          <p:spPr>
            <a:xfrm>
              <a:off x="2677600" y="36320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819425" y="177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2711200" y="35715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856375" y="17133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890000" y="165285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1" y="9275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2748175" y="35110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0" y="2823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>
              <a:off x="2781775" y="344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5" name="Shape 465"/>
            <p:cNvSpPr/>
            <p:nvPr/>
          </p:nvSpPr>
          <p:spPr>
            <a:xfrm>
              <a:off x="926950" y="15923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6" name="Shape 466"/>
            <p:cNvSpPr/>
            <p:nvPr/>
          </p:nvSpPr>
          <p:spPr>
            <a:xfrm>
              <a:off x="960550" y="15319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1" y="2823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7" name="Shape 467"/>
            <p:cNvSpPr/>
            <p:nvPr/>
          </p:nvSpPr>
          <p:spPr>
            <a:xfrm>
              <a:off x="2818725" y="33867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8" name="Shape 468"/>
            <p:cNvSpPr/>
            <p:nvPr/>
          </p:nvSpPr>
          <p:spPr>
            <a:xfrm>
              <a:off x="997525" y="1468050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1747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9946" y="11291"/>
                  </a:lnTo>
                  <a:lnTo>
                    <a:pt x="12903" y="1129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2852325" y="33262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0" name="Shape 470"/>
            <p:cNvSpPr/>
            <p:nvPr/>
          </p:nvSpPr>
          <p:spPr>
            <a:xfrm>
              <a:off x="1034475" y="1431100"/>
              <a:ext cx="383075" cy="319225"/>
            </a:xfrm>
            <a:custGeom>
              <a:avLst/>
              <a:gdLst/>
              <a:ahLst/>
              <a:cxnLst/>
              <a:rect l="0" t="0" r="0" b="0"/>
              <a:pathLst>
                <a:path w="15323" h="12769" extrusionOk="0">
                  <a:moveTo>
                    <a:pt x="1076" y="0"/>
                  </a:moveTo>
                  <a:lnTo>
                    <a:pt x="1" y="2016"/>
                  </a:lnTo>
                  <a:lnTo>
                    <a:pt x="10619" y="12769"/>
                  </a:lnTo>
                  <a:lnTo>
                    <a:pt x="15323" y="12769"/>
                  </a:lnTo>
                  <a:lnTo>
                    <a:pt x="2554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>
              <a:off x="2889300" y="32623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10781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3" name="Shape 473"/>
            <p:cNvSpPr/>
            <p:nvPr/>
          </p:nvSpPr>
          <p:spPr>
            <a:xfrm>
              <a:off x="2926250" y="32019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117560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5" name="Shape 475"/>
            <p:cNvSpPr/>
            <p:nvPr/>
          </p:nvSpPr>
          <p:spPr>
            <a:xfrm>
              <a:off x="2959850" y="31414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6" name="Shape 476"/>
            <p:cNvSpPr/>
            <p:nvPr/>
          </p:nvSpPr>
          <p:spPr>
            <a:xfrm>
              <a:off x="2996825" y="30775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7" name="Shape 477"/>
            <p:cNvSpPr/>
            <p:nvPr/>
          </p:nvSpPr>
          <p:spPr>
            <a:xfrm>
              <a:off x="12730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8" name="Shape 478"/>
            <p:cNvSpPr/>
            <p:nvPr/>
          </p:nvSpPr>
          <p:spPr>
            <a:xfrm>
              <a:off x="137050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9" name="Shape 479"/>
            <p:cNvSpPr/>
            <p:nvPr/>
          </p:nvSpPr>
          <p:spPr>
            <a:xfrm>
              <a:off x="3030425" y="30170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0" name="Shape 480"/>
            <p:cNvSpPr/>
            <p:nvPr/>
          </p:nvSpPr>
          <p:spPr>
            <a:xfrm>
              <a:off x="146795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1" name="Shape 481"/>
            <p:cNvSpPr/>
            <p:nvPr/>
          </p:nvSpPr>
          <p:spPr>
            <a:xfrm>
              <a:off x="3067375" y="29566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2" name="Shape 482"/>
            <p:cNvSpPr/>
            <p:nvPr/>
          </p:nvSpPr>
          <p:spPr>
            <a:xfrm>
              <a:off x="15653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3" name="Shape 483"/>
            <p:cNvSpPr/>
            <p:nvPr/>
          </p:nvSpPr>
          <p:spPr>
            <a:xfrm>
              <a:off x="3101000" y="28961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0"/>
                  </a:moveTo>
                  <a:lnTo>
                    <a:pt x="0" y="2823"/>
                  </a:lnTo>
                  <a:lnTo>
                    <a:pt x="9409" y="12231"/>
                  </a:lnTo>
                  <a:lnTo>
                    <a:pt x="11021" y="9274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4" name="Shape 484"/>
            <p:cNvSpPr/>
            <p:nvPr/>
          </p:nvSpPr>
          <p:spPr>
            <a:xfrm>
              <a:off x="3137950" y="2802025"/>
              <a:ext cx="275550" cy="336050"/>
            </a:xfrm>
            <a:custGeom>
              <a:avLst/>
              <a:gdLst/>
              <a:ahLst/>
              <a:cxnLst/>
              <a:rect l="0" t="0" r="0" b="0"/>
              <a:pathLst>
                <a:path w="11022" h="13442" extrusionOk="0">
                  <a:moveTo>
                    <a:pt x="404" y="1"/>
                  </a:moveTo>
                  <a:lnTo>
                    <a:pt x="1" y="404"/>
                  </a:lnTo>
                  <a:lnTo>
                    <a:pt x="1076" y="2286"/>
                  </a:lnTo>
                  <a:lnTo>
                    <a:pt x="1" y="4167"/>
                  </a:lnTo>
                  <a:lnTo>
                    <a:pt x="9275" y="13441"/>
                  </a:lnTo>
                  <a:lnTo>
                    <a:pt x="11022" y="10619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5" name="Shape 485"/>
            <p:cNvSpPr/>
            <p:nvPr/>
          </p:nvSpPr>
          <p:spPr>
            <a:xfrm>
              <a:off x="166282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3006900" y="2573550"/>
              <a:ext cx="440200" cy="504050"/>
            </a:xfrm>
            <a:custGeom>
              <a:avLst/>
              <a:gdLst/>
              <a:ahLst/>
              <a:cxnLst/>
              <a:rect l="0" t="0" r="0" b="0"/>
              <a:pathLst>
                <a:path w="17608" h="20162" extrusionOk="0">
                  <a:moveTo>
                    <a:pt x="404" y="0"/>
                  </a:moveTo>
                  <a:lnTo>
                    <a:pt x="1" y="269"/>
                  </a:lnTo>
                  <a:lnTo>
                    <a:pt x="5243" y="9543"/>
                  </a:lnTo>
                  <a:lnTo>
                    <a:pt x="15995" y="20161"/>
                  </a:lnTo>
                  <a:lnTo>
                    <a:pt x="17608" y="1720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7" name="Shape 487"/>
            <p:cNvSpPr/>
            <p:nvPr/>
          </p:nvSpPr>
          <p:spPr>
            <a:xfrm>
              <a:off x="17602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8" name="Shape 488"/>
            <p:cNvSpPr/>
            <p:nvPr/>
          </p:nvSpPr>
          <p:spPr>
            <a:xfrm>
              <a:off x="18543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2872500" y="2345050"/>
              <a:ext cx="611575" cy="672050"/>
            </a:xfrm>
            <a:custGeom>
              <a:avLst/>
              <a:gdLst/>
              <a:ahLst/>
              <a:cxnLst/>
              <a:rect l="0" t="0" r="0" b="0"/>
              <a:pathLst>
                <a:path w="24463" h="26882" extrusionOk="0">
                  <a:moveTo>
                    <a:pt x="538" y="1"/>
                  </a:moveTo>
                  <a:lnTo>
                    <a:pt x="0" y="269"/>
                  </a:lnTo>
                  <a:lnTo>
                    <a:pt x="5377" y="9409"/>
                  </a:lnTo>
                  <a:lnTo>
                    <a:pt x="22715" y="26882"/>
                  </a:lnTo>
                  <a:lnTo>
                    <a:pt x="24462" y="23925"/>
                  </a:lnTo>
                  <a:lnTo>
                    <a:pt x="538" y="1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2741450" y="2113200"/>
              <a:ext cx="779575" cy="843425"/>
            </a:xfrm>
            <a:custGeom>
              <a:avLst/>
              <a:gdLst/>
              <a:ahLst/>
              <a:cxnLst/>
              <a:rect l="0" t="0" r="0" b="0"/>
              <a:pathLst>
                <a:path w="31183" h="33737" extrusionOk="0">
                  <a:moveTo>
                    <a:pt x="404" y="0"/>
                  </a:moveTo>
                  <a:lnTo>
                    <a:pt x="0" y="404"/>
                  </a:lnTo>
                  <a:lnTo>
                    <a:pt x="5242" y="9543"/>
                  </a:lnTo>
                  <a:lnTo>
                    <a:pt x="29436" y="33736"/>
                  </a:lnTo>
                  <a:lnTo>
                    <a:pt x="31183" y="30780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1" name="Shape 491"/>
            <p:cNvSpPr/>
            <p:nvPr/>
          </p:nvSpPr>
          <p:spPr>
            <a:xfrm>
              <a:off x="195180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>
              <a:off x="20492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2610400" y="18847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404" y="1"/>
                  </a:moveTo>
                  <a:lnTo>
                    <a:pt x="1" y="270"/>
                  </a:lnTo>
                  <a:lnTo>
                    <a:pt x="5242" y="9544"/>
                  </a:lnTo>
                  <a:lnTo>
                    <a:pt x="36022" y="40323"/>
                  </a:lnTo>
                  <a:lnTo>
                    <a:pt x="36963" y="38979"/>
                  </a:lnTo>
                  <a:lnTo>
                    <a:pt x="33737" y="333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2146700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12769" y="12769"/>
                  </a:lnTo>
                  <a:lnTo>
                    <a:pt x="15188" y="12769"/>
                  </a:lnTo>
                  <a:lnTo>
                    <a:pt x="18549" y="18548"/>
                  </a:lnTo>
                  <a:lnTo>
                    <a:pt x="51882" y="51881"/>
                  </a:lnTo>
                  <a:lnTo>
                    <a:pt x="52285" y="51478"/>
                  </a:lnTo>
                  <a:lnTo>
                    <a:pt x="46909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5" name="Shape 495"/>
            <p:cNvSpPr/>
            <p:nvPr/>
          </p:nvSpPr>
          <p:spPr>
            <a:xfrm>
              <a:off x="2244150" y="1431100"/>
              <a:ext cx="1075275" cy="1065175"/>
            </a:xfrm>
            <a:custGeom>
              <a:avLst/>
              <a:gdLst/>
              <a:ahLst/>
              <a:cxnLst/>
              <a:rect l="0" t="0" r="0" b="0"/>
              <a:pathLst>
                <a:path w="43011" h="42607" extrusionOk="0">
                  <a:moveTo>
                    <a:pt x="0" y="0"/>
                  </a:moveTo>
                  <a:lnTo>
                    <a:pt x="42607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2341575" y="1431100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1" y="0"/>
                  </a:moveTo>
                  <a:lnTo>
                    <a:pt x="33468" y="33467"/>
                  </a:lnTo>
                  <a:lnTo>
                    <a:pt x="33872" y="33198"/>
                  </a:lnTo>
                  <a:lnTo>
                    <a:pt x="28495" y="2392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2439025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1" y="0"/>
                  </a:moveTo>
                  <a:lnTo>
                    <a:pt x="24194" y="24328"/>
                  </a:lnTo>
                  <a:lnTo>
                    <a:pt x="24732" y="23924"/>
                  </a:lnTo>
                  <a:lnTo>
                    <a:pt x="19355" y="1478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8" name="Shape 498"/>
            <p:cNvSpPr/>
            <p:nvPr/>
          </p:nvSpPr>
          <p:spPr>
            <a:xfrm>
              <a:off x="2533125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350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9" name="Shape 499"/>
            <p:cNvSpPr/>
            <p:nvPr/>
          </p:nvSpPr>
          <p:spPr>
            <a:xfrm>
              <a:off x="2630575" y="1431100"/>
              <a:ext cx="161300" cy="147850"/>
            </a:xfrm>
            <a:custGeom>
              <a:avLst/>
              <a:gdLst/>
              <a:ahLst/>
              <a:cxnLst/>
              <a:rect l="0" t="0" r="0" b="0"/>
              <a:pathLst>
                <a:path w="6452" h="5914" extrusionOk="0">
                  <a:moveTo>
                    <a:pt x="0" y="0"/>
                  </a:moveTo>
                  <a:lnTo>
                    <a:pt x="6048" y="5914"/>
                  </a:lnTo>
                  <a:lnTo>
                    <a:pt x="6452" y="5645"/>
                  </a:lnTo>
                  <a:lnTo>
                    <a:pt x="3226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00" name="Shape 500"/>
          <p:cNvSpPr/>
          <p:nvPr/>
        </p:nvSpPr>
        <p:spPr>
          <a:xfrm rot="10800000" flipH="1">
            <a:off x="542929" y="4816237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1" name="Shape 501"/>
          <p:cNvSpPr/>
          <p:nvPr/>
        </p:nvSpPr>
        <p:spPr>
          <a:xfrm rot="10800000" flipH="1">
            <a:off x="728999" y="566265"/>
            <a:ext cx="428700" cy="494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2" name="Shape 502"/>
          <p:cNvSpPr/>
          <p:nvPr/>
        </p:nvSpPr>
        <p:spPr>
          <a:xfrm rot="10800000" flipH="1">
            <a:off x="-115051" y="5328037"/>
            <a:ext cx="819899" cy="9463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3" name="Shape 503"/>
          <p:cNvSpPr/>
          <p:nvPr/>
        </p:nvSpPr>
        <p:spPr>
          <a:xfrm rot="10800000" flipH="1">
            <a:off x="411199" y="344832"/>
            <a:ext cx="358799" cy="4140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/>
          <p:cNvSpPr/>
          <p:nvPr/>
        </p:nvSpPr>
        <p:spPr>
          <a:xfrm>
            <a:off x="828838" y="5124279"/>
            <a:ext cx="248072" cy="330743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7" name="Shape 505"/>
          <p:cNvGrpSpPr/>
          <p:nvPr/>
        </p:nvGrpSpPr>
        <p:grpSpPr>
          <a:xfrm>
            <a:off x="67091" y="2242256"/>
            <a:ext cx="455624" cy="582737"/>
            <a:chOff x="5241175" y="4959100"/>
            <a:chExt cx="539775" cy="517775"/>
          </a:xfrm>
        </p:grpSpPr>
        <p:sp>
          <p:nvSpPr>
            <p:cNvPr id="506" name="Shape 506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7" name="Shape 507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8" name="Shape 508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9" name="Shape 509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0" name="Shape 510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12" name="Shape 512"/>
          <p:cNvSpPr/>
          <p:nvPr/>
        </p:nvSpPr>
        <p:spPr>
          <a:xfrm>
            <a:off x="144925" y="5619333"/>
            <a:ext cx="299951" cy="363784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3" name="Shape 513"/>
          <p:cNvSpPr txBox="1"/>
          <p:nvPr/>
        </p:nvSpPr>
        <p:spPr>
          <a:xfrm>
            <a:off x="94000" y="2572778"/>
            <a:ext cx="1957200" cy="8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>
            <a:spLocks noGrp="1"/>
          </p:cNvSpPr>
          <p:nvPr>
            <p:ph type="title"/>
          </p:nvPr>
        </p:nvSpPr>
        <p:spPr>
          <a:xfrm>
            <a:off x="1732700" y="2314133"/>
            <a:ext cx="4944300" cy="860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16" name="Shape 516"/>
          <p:cNvSpPr txBox="1">
            <a:spLocks noGrp="1"/>
          </p:cNvSpPr>
          <p:nvPr>
            <p:ph type="body" idx="1"/>
          </p:nvPr>
        </p:nvSpPr>
        <p:spPr>
          <a:xfrm>
            <a:off x="1732700" y="3006832"/>
            <a:ext cx="4944300" cy="22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1pPr>
            <a:lvl2pPr lvl="1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2pPr>
            <a:lvl3pPr lvl="2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3pPr>
            <a:lvl4pPr lvl="3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4pPr>
            <a:lvl5pPr lvl="4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5pPr>
            <a:lvl6pPr lvl="5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6pPr>
            <a:lvl7pPr lvl="6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7pPr>
            <a:lvl8pPr lvl="7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8pPr>
            <a:lvl9pPr lvl="8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Shape 517"/>
          <p:cNvGrpSpPr/>
          <p:nvPr/>
        </p:nvGrpSpPr>
        <p:grpSpPr>
          <a:xfrm rot="10800000" flipH="1">
            <a:off x="411206" y="327694"/>
            <a:ext cx="1322798" cy="1527945"/>
            <a:chOff x="4088875" y="1431100"/>
            <a:chExt cx="3293000" cy="2852775"/>
          </a:xfrm>
        </p:grpSpPr>
        <p:sp>
          <p:nvSpPr>
            <p:cNvPr id="518" name="Shape 518"/>
            <p:cNvSpPr/>
            <p:nvPr/>
          </p:nvSpPr>
          <p:spPr>
            <a:xfrm>
              <a:off x="483147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4" y="0"/>
                  </a:moveTo>
                  <a:lnTo>
                    <a:pt x="1" y="269"/>
                  </a:lnTo>
                  <a:lnTo>
                    <a:pt x="3227" y="5914"/>
                  </a:lnTo>
                  <a:lnTo>
                    <a:pt x="6318" y="591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9" name="Shape 519"/>
            <p:cNvSpPr/>
            <p:nvPr/>
          </p:nvSpPr>
          <p:spPr>
            <a:xfrm>
              <a:off x="4697075" y="3907525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538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11022" y="15054"/>
                  </a:lnTo>
                  <a:lnTo>
                    <a:pt x="15592" y="15054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4566025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027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1" name="Shape 521"/>
            <p:cNvSpPr/>
            <p:nvPr/>
          </p:nvSpPr>
          <p:spPr>
            <a:xfrm>
              <a:off x="4434975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1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4300575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0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3" name="Shape 523"/>
            <p:cNvSpPr/>
            <p:nvPr/>
          </p:nvSpPr>
          <p:spPr>
            <a:xfrm>
              <a:off x="4169525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2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4" name="Shape 524"/>
            <p:cNvSpPr/>
            <p:nvPr/>
          </p:nvSpPr>
          <p:spPr>
            <a:xfrm>
              <a:off x="4088875" y="2822200"/>
              <a:ext cx="1481875" cy="1461675"/>
            </a:xfrm>
            <a:custGeom>
              <a:avLst/>
              <a:gdLst/>
              <a:ahLst/>
              <a:cxnLst/>
              <a:rect l="0" t="0" r="0" b="0"/>
              <a:pathLst>
                <a:path w="59275" h="58467" extrusionOk="0">
                  <a:moveTo>
                    <a:pt x="807" y="0"/>
                  </a:moveTo>
                  <a:lnTo>
                    <a:pt x="1" y="1479"/>
                  </a:lnTo>
                  <a:lnTo>
                    <a:pt x="3227" y="6989"/>
                  </a:lnTo>
                  <a:lnTo>
                    <a:pt x="54705" y="58467"/>
                  </a:lnTo>
                  <a:lnTo>
                    <a:pt x="59274" y="58467"/>
                  </a:lnTo>
                  <a:lnTo>
                    <a:pt x="807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5" name="Shape 525"/>
            <p:cNvSpPr/>
            <p:nvPr/>
          </p:nvSpPr>
          <p:spPr>
            <a:xfrm>
              <a:off x="4102325" y="2761700"/>
              <a:ext cx="1565875" cy="1522175"/>
            </a:xfrm>
            <a:custGeom>
              <a:avLst/>
              <a:gdLst/>
              <a:ahLst/>
              <a:cxnLst/>
              <a:rect l="0" t="0" r="0" b="0"/>
              <a:pathLst>
                <a:path w="62635" h="60887" extrusionOk="0">
                  <a:moveTo>
                    <a:pt x="1748" y="1"/>
                  </a:moveTo>
                  <a:lnTo>
                    <a:pt x="0" y="2823"/>
                  </a:lnTo>
                  <a:lnTo>
                    <a:pt x="58064" y="60887"/>
                  </a:lnTo>
                  <a:lnTo>
                    <a:pt x="62634" y="6088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6" name="Shape 526"/>
            <p:cNvSpPr/>
            <p:nvPr/>
          </p:nvSpPr>
          <p:spPr>
            <a:xfrm>
              <a:off x="4139275" y="2697875"/>
              <a:ext cx="1626375" cy="1586000"/>
            </a:xfrm>
            <a:custGeom>
              <a:avLst/>
              <a:gdLst/>
              <a:ahLst/>
              <a:cxnLst/>
              <a:rect l="0" t="0" r="0" b="0"/>
              <a:pathLst>
                <a:path w="65055" h="63440" extrusionOk="0">
                  <a:moveTo>
                    <a:pt x="1614" y="0"/>
                  </a:moveTo>
                  <a:lnTo>
                    <a:pt x="1" y="2957"/>
                  </a:lnTo>
                  <a:lnTo>
                    <a:pt x="60484" y="63440"/>
                  </a:lnTo>
                  <a:lnTo>
                    <a:pt x="65054" y="63440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7" name="Shape 527"/>
            <p:cNvSpPr/>
            <p:nvPr/>
          </p:nvSpPr>
          <p:spPr>
            <a:xfrm>
              <a:off x="4172900" y="2637375"/>
              <a:ext cx="1690175" cy="1646500"/>
            </a:xfrm>
            <a:custGeom>
              <a:avLst/>
              <a:gdLst/>
              <a:ahLst/>
              <a:cxnLst/>
              <a:rect l="0" t="0" r="0" b="0"/>
              <a:pathLst>
                <a:path w="67607" h="65860" extrusionOk="0">
                  <a:moveTo>
                    <a:pt x="1747" y="1"/>
                  </a:moveTo>
                  <a:lnTo>
                    <a:pt x="0" y="2958"/>
                  </a:lnTo>
                  <a:lnTo>
                    <a:pt x="62903" y="65860"/>
                  </a:lnTo>
                  <a:lnTo>
                    <a:pt x="67607" y="65860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8" name="Shape 528"/>
            <p:cNvSpPr/>
            <p:nvPr/>
          </p:nvSpPr>
          <p:spPr>
            <a:xfrm>
              <a:off x="4209850" y="2576900"/>
              <a:ext cx="1750675" cy="1706975"/>
            </a:xfrm>
            <a:custGeom>
              <a:avLst/>
              <a:gdLst/>
              <a:ahLst/>
              <a:cxnLst/>
              <a:rect l="0" t="0" r="0" b="0"/>
              <a:pathLst>
                <a:path w="70027" h="68279" extrusionOk="0">
                  <a:moveTo>
                    <a:pt x="1613" y="1"/>
                  </a:moveTo>
                  <a:lnTo>
                    <a:pt x="0" y="2823"/>
                  </a:lnTo>
                  <a:lnTo>
                    <a:pt x="65322" y="68279"/>
                  </a:lnTo>
                  <a:lnTo>
                    <a:pt x="70027" y="68279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9" name="Shape 529"/>
            <p:cNvSpPr/>
            <p:nvPr/>
          </p:nvSpPr>
          <p:spPr>
            <a:xfrm>
              <a:off x="4243450" y="2513050"/>
              <a:ext cx="1814525" cy="1770825"/>
            </a:xfrm>
            <a:custGeom>
              <a:avLst/>
              <a:gdLst/>
              <a:ahLst/>
              <a:cxnLst/>
              <a:rect l="0" t="0" r="0" b="0"/>
              <a:pathLst>
                <a:path w="72581" h="70833" extrusionOk="0">
                  <a:moveTo>
                    <a:pt x="1748" y="1"/>
                  </a:moveTo>
                  <a:lnTo>
                    <a:pt x="1" y="2958"/>
                  </a:lnTo>
                  <a:lnTo>
                    <a:pt x="67876" y="70833"/>
                  </a:lnTo>
                  <a:lnTo>
                    <a:pt x="72581" y="70833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0" name="Shape 530"/>
            <p:cNvSpPr/>
            <p:nvPr/>
          </p:nvSpPr>
          <p:spPr>
            <a:xfrm>
              <a:off x="4280425" y="2452575"/>
              <a:ext cx="1875000" cy="1831300"/>
            </a:xfrm>
            <a:custGeom>
              <a:avLst/>
              <a:gdLst/>
              <a:ahLst/>
              <a:cxnLst/>
              <a:rect l="0" t="0" r="0" b="0"/>
              <a:pathLst>
                <a:path w="75000" h="73252" extrusionOk="0">
                  <a:moveTo>
                    <a:pt x="1613" y="1"/>
                  </a:moveTo>
                  <a:lnTo>
                    <a:pt x="0" y="2957"/>
                  </a:lnTo>
                  <a:lnTo>
                    <a:pt x="70295" y="73252"/>
                  </a:lnTo>
                  <a:lnTo>
                    <a:pt x="74999" y="73252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1" name="Shape 531"/>
            <p:cNvSpPr/>
            <p:nvPr/>
          </p:nvSpPr>
          <p:spPr>
            <a:xfrm>
              <a:off x="4314025" y="2392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1747" y="0"/>
                  </a:moveTo>
                  <a:lnTo>
                    <a:pt x="0" y="2957"/>
                  </a:lnTo>
                  <a:lnTo>
                    <a:pt x="72849" y="75671"/>
                  </a:lnTo>
                  <a:lnTo>
                    <a:pt x="77419" y="7567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2" name="Shape 532"/>
            <p:cNvSpPr/>
            <p:nvPr/>
          </p:nvSpPr>
          <p:spPr>
            <a:xfrm>
              <a:off x="4350975" y="232825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1748" y="1"/>
                  </a:moveTo>
                  <a:lnTo>
                    <a:pt x="1" y="2957"/>
                  </a:lnTo>
                  <a:lnTo>
                    <a:pt x="75269" y="78225"/>
                  </a:lnTo>
                  <a:lnTo>
                    <a:pt x="79839" y="7822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3" name="Shape 533"/>
            <p:cNvSpPr/>
            <p:nvPr/>
          </p:nvSpPr>
          <p:spPr>
            <a:xfrm>
              <a:off x="4384575" y="2267775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1748" y="0"/>
                  </a:moveTo>
                  <a:lnTo>
                    <a:pt x="1" y="2957"/>
                  </a:lnTo>
                  <a:lnTo>
                    <a:pt x="77823" y="80644"/>
                  </a:lnTo>
                  <a:lnTo>
                    <a:pt x="82392" y="8064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4" name="Shape 534"/>
            <p:cNvSpPr/>
            <p:nvPr/>
          </p:nvSpPr>
          <p:spPr>
            <a:xfrm>
              <a:off x="4421550" y="2207275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747" y="1"/>
                  </a:moveTo>
                  <a:lnTo>
                    <a:pt x="0" y="2958"/>
                  </a:lnTo>
                  <a:lnTo>
                    <a:pt x="80107" y="83064"/>
                  </a:lnTo>
                  <a:lnTo>
                    <a:pt x="84811" y="83064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5" name="Shape 535"/>
            <p:cNvSpPr/>
            <p:nvPr/>
          </p:nvSpPr>
          <p:spPr>
            <a:xfrm>
              <a:off x="4458500" y="2146800"/>
              <a:ext cx="2130375" cy="2137075"/>
            </a:xfrm>
            <a:custGeom>
              <a:avLst/>
              <a:gdLst/>
              <a:ahLst/>
              <a:cxnLst/>
              <a:rect l="0" t="0" r="0" b="0"/>
              <a:pathLst>
                <a:path w="85215" h="85483" extrusionOk="0">
                  <a:moveTo>
                    <a:pt x="1614" y="1"/>
                  </a:moveTo>
                  <a:lnTo>
                    <a:pt x="1" y="2823"/>
                  </a:lnTo>
                  <a:lnTo>
                    <a:pt x="82527" y="85483"/>
                  </a:lnTo>
                  <a:lnTo>
                    <a:pt x="84005" y="85483"/>
                  </a:lnTo>
                  <a:lnTo>
                    <a:pt x="85215" y="83467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6" name="Shape 536"/>
            <p:cNvSpPr/>
            <p:nvPr/>
          </p:nvSpPr>
          <p:spPr>
            <a:xfrm>
              <a:off x="4492100" y="2082950"/>
              <a:ext cx="2133750" cy="2163975"/>
            </a:xfrm>
            <a:custGeom>
              <a:avLst/>
              <a:gdLst/>
              <a:ahLst/>
              <a:cxnLst/>
              <a:rect l="0" t="0" r="0" b="0"/>
              <a:pathLst>
                <a:path w="85350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349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7" name="Shape 537"/>
            <p:cNvSpPr/>
            <p:nvPr/>
          </p:nvSpPr>
          <p:spPr>
            <a:xfrm>
              <a:off x="4529075" y="2022475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558"/>
                  </a:lnTo>
                  <a:lnTo>
                    <a:pt x="85214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4562675" y="1962000"/>
              <a:ext cx="2133725" cy="2160600"/>
            </a:xfrm>
            <a:custGeom>
              <a:avLst/>
              <a:gdLst/>
              <a:ahLst/>
              <a:cxnLst/>
              <a:rect l="0" t="0" r="0" b="0"/>
              <a:pathLst>
                <a:path w="85349" h="86424" extrusionOk="0">
                  <a:moveTo>
                    <a:pt x="1748" y="0"/>
                  </a:moveTo>
                  <a:lnTo>
                    <a:pt x="0" y="2957"/>
                  </a:lnTo>
                  <a:lnTo>
                    <a:pt x="83602" y="86424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9" name="Shape 539"/>
            <p:cNvSpPr/>
            <p:nvPr/>
          </p:nvSpPr>
          <p:spPr>
            <a:xfrm>
              <a:off x="4599625" y="1898150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0" name="Shape 540"/>
            <p:cNvSpPr/>
            <p:nvPr/>
          </p:nvSpPr>
          <p:spPr>
            <a:xfrm>
              <a:off x="4633225" y="1837675"/>
              <a:ext cx="2133750" cy="2163950"/>
            </a:xfrm>
            <a:custGeom>
              <a:avLst/>
              <a:gdLst/>
              <a:ahLst/>
              <a:cxnLst/>
              <a:rect l="0" t="0" r="0" b="0"/>
              <a:pathLst>
                <a:path w="85350" h="86558" extrusionOk="0">
                  <a:moveTo>
                    <a:pt x="1748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349" y="83601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1" name="Shape 541"/>
            <p:cNvSpPr/>
            <p:nvPr/>
          </p:nvSpPr>
          <p:spPr>
            <a:xfrm>
              <a:off x="4670200" y="1777175"/>
              <a:ext cx="2130375" cy="2160625"/>
            </a:xfrm>
            <a:custGeom>
              <a:avLst/>
              <a:gdLst/>
              <a:ahLst/>
              <a:cxnLst/>
              <a:rect l="0" t="0" r="0" b="0"/>
              <a:pathLst>
                <a:path w="85215" h="86425" extrusionOk="0">
                  <a:moveTo>
                    <a:pt x="1748" y="1"/>
                  </a:moveTo>
                  <a:lnTo>
                    <a:pt x="0" y="2958"/>
                  </a:lnTo>
                  <a:lnTo>
                    <a:pt x="83602" y="86424"/>
                  </a:lnTo>
                  <a:lnTo>
                    <a:pt x="85215" y="8346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2" name="Shape 542"/>
            <p:cNvSpPr/>
            <p:nvPr/>
          </p:nvSpPr>
          <p:spPr>
            <a:xfrm>
              <a:off x="4707150" y="1713350"/>
              <a:ext cx="2130375" cy="2163950"/>
            </a:xfrm>
            <a:custGeom>
              <a:avLst/>
              <a:gdLst/>
              <a:ahLst/>
              <a:cxnLst/>
              <a:rect l="0" t="0" r="0" b="0"/>
              <a:pathLst>
                <a:path w="85215" h="86558" extrusionOk="0">
                  <a:moveTo>
                    <a:pt x="1614" y="0"/>
                  </a:moveTo>
                  <a:lnTo>
                    <a:pt x="1" y="2957"/>
                  </a:lnTo>
                  <a:lnTo>
                    <a:pt x="83468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3" name="Shape 543"/>
            <p:cNvSpPr/>
            <p:nvPr/>
          </p:nvSpPr>
          <p:spPr>
            <a:xfrm>
              <a:off x="4740750" y="16528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215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4" name="Shape 544"/>
            <p:cNvSpPr/>
            <p:nvPr/>
          </p:nvSpPr>
          <p:spPr>
            <a:xfrm>
              <a:off x="4777725" y="1592375"/>
              <a:ext cx="2130375" cy="2160600"/>
            </a:xfrm>
            <a:custGeom>
              <a:avLst/>
              <a:gdLst/>
              <a:ahLst/>
              <a:cxnLst/>
              <a:rect l="0" t="0" r="0" b="0"/>
              <a:pathLst>
                <a:path w="85215" h="86424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424"/>
                  </a:lnTo>
                  <a:lnTo>
                    <a:pt x="85215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5" name="Shape 545"/>
            <p:cNvSpPr/>
            <p:nvPr/>
          </p:nvSpPr>
          <p:spPr>
            <a:xfrm>
              <a:off x="4811325" y="1531900"/>
              <a:ext cx="2133750" cy="2160600"/>
            </a:xfrm>
            <a:custGeom>
              <a:avLst/>
              <a:gdLst/>
              <a:ahLst/>
              <a:cxnLst/>
              <a:rect l="0" t="0" r="0" b="0"/>
              <a:pathLst>
                <a:path w="85350" h="86424" extrusionOk="0">
                  <a:moveTo>
                    <a:pt x="1748" y="0"/>
                  </a:moveTo>
                  <a:lnTo>
                    <a:pt x="0" y="2823"/>
                  </a:lnTo>
                  <a:lnTo>
                    <a:pt x="83602" y="86423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6" name="Shape 546"/>
            <p:cNvSpPr/>
            <p:nvPr/>
          </p:nvSpPr>
          <p:spPr>
            <a:xfrm>
              <a:off x="4848275" y="14680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7" name="Shape 547"/>
            <p:cNvSpPr/>
            <p:nvPr/>
          </p:nvSpPr>
          <p:spPr>
            <a:xfrm>
              <a:off x="4881875" y="1431100"/>
              <a:ext cx="2133750" cy="2140425"/>
            </a:xfrm>
            <a:custGeom>
              <a:avLst/>
              <a:gdLst/>
              <a:ahLst/>
              <a:cxnLst/>
              <a:rect l="0" t="0" r="0" b="0"/>
              <a:pathLst>
                <a:path w="85350" h="85617" extrusionOk="0">
                  <a:moveTo>
                    <a:pt x="1211" y="0"/>
                  </a:moveTo>
                  <a:lnTo>
                    <a:pt x="1" y="2016"/>
                  </a:lnTo>
                  <a:lnTo>
                    <a:pt x="83602" y="85617"/>
                  </a:lnTo>
                  <a:lnTo>
                    <a:pt x="85350" y="82660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4928925" y="1431100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" y="0"/>
                  </a:moveTo>
                  <a:lnTo>
                    <a:pt x="83199" y="83063"/>
                  </a:lnTo>
                  <a:lnTo>
                    <a:pt x="84812" y="80106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5026375" y="1431100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0" y="0"/>
                  </a:moveTo>
                  <a:lnTo>
                    <a:pt x="80645" y="80644"/>
                  </a:lnTo>
                  <a:lnTo>
                    <a:pt x="82392" y="77687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5123825" y="143110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0" y="0"/>
                  </a:moveTo>
                  <a:lnTo>
                    <a:pt x="78225" y="78225"/>
                  </a:lnTo>
                  <a:lnTo>
                    <a:pt x="79838" y="75268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5221275" y="1431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0" y="0"/>
                  </a:moveTo>
                  <a:lnTo>
                    <a:pt x="75671" y="75671"/>
                  </a:lnTo>
                  <a:lnTo>
                    <a:pt x="77419" y="7271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5318700" y="1431100"/>
              <a:ext cx="1875025" cy="1831300"/>
            </a:xfrm>
            <a:custGeom>
              <a:avLst/>
              <a:gdLst/>
              <a:ahLst/>
              <a:cxnLst/>
              <a:rect l="0" t="0" r="0" b="0"/>
              <a:pathLst>
                <a:path w="75001" h="73252" extrusionOk="0">
                  <a:moveTo>
                    <a:pt x="1" y="0"/>
                  </a:moveTo>
                  <a:lnTo>
                    <a:pt x="73253" y="73251"/>
                  </a:lnTo>
                  <a:lnTo>
                    <a:pt x="75000" y="7029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3" name="Shape 553"/>
            <p:cNvSpPr/>
            <p:nvPr/>
          </p:nvSpPr>
          <p:spPr>
            <a:xfrm>
              <a:off x="5416150" y="1431100"/>
              <a:ext cx="1811175" cy="1770825"/>
            </a:xfrm>
            <a:custGeom>
              <a:avLst/>
              <a:gdLst/>
              <a:ahLst/>
              <a:cxnLst/>
              <a:rect l="0" t="0" r="0" b="0"/>
              <a:pathLst>
                <a:path w="72447" h="70833" extrusionOk="0">
                  <a:moveTo>
                    <a:pt x="1" y="0"/>
                  </a:moveTo>
                  <a:lnTo>
                    <a:pt x="70699" y="70832"/>
                  </a:lnTo>
                  <a:lnTo>
                    <a:pt x="72446" y="6787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4" name="Shape 554"/>
            <p:cNvSpPr/>
            <p:nvPr/>
          </p:nvSpPr>
          <p:spPr>
            <a:xfrm>
              <a:off x="5510250" y="1431100"/>
              <a:ext cx="1754025" cy="1706975"/>
            </a:xfrm>
            <a:custGeom>
              <a:avLst/>
              <a:gdLst/>
              <a:ahLst/>
              <a:cxnLst/>
              <a:rect l="0" t="0" r="0" b="0"/>
              <a:pathLst>
                <a:path w="70161" h="68279" extrusionOk="0">
                  <a:moveTo>
                    <a:pt x="0" y="0"/>
                  </a:moveTo>
                  <a:lnTo>
                    <a:pt x="68413" y="68278"/>
                  </a:lnTo>
                  <a:lnTo>
                    <a:pt x="70161" y="65456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5" name="Shape 555"/>
            <p:cNvSpPr/>
            <p:nvPr/>
          </p:nvSpPr>
          <p:spPr>
            <a:xfrm>
              <a:off x="5607675" y="1431100"/>
              <a:ext cx="1690200" cy="1646500"/>
            </a:xfrm>
            <a:custGeom>
              <a:avLst/>
              <a:gdLst/>
              <a:ahLst/>
              <a:cxnLst/>
              <a:rect l="0" t="0" r="0" b="0"/>
              <a:pathLst>
                <a:path w="67608" h="65860" extrusionOk="0">
                  <a:moveTo>
                    <a:pt x="1" y="0"/>
                  </a:moveTo>
                  <a:lnTo>
                    <a:pt x="65995" y="65859"/>
                  </a:lnTo>
                  <a:lnTo>
                    <a:pt x="67608" y="62902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6" name="Shape 556"/>
            <p:cNvSpPr/>
            <p:nvPr/>
          </p:nvSpPr>
          <p:spPr>
            <a:xfrm>
              <a:off x="5705125" y="1431100"/>
              <a:ext cx="1629725" cy="1586000"/>
            </a:xfrm>
            <a:custGeom>
              <a:avLst/>
              <a:gdLst/>
              <a:ahLst/>
              <a:cxnLst/>
              <a:rect l="0" t="0" r="0" b="0"/>
              <a:pathLst>
                <a:path w="65189" h="63440" extrusionOk="0">
                  <a:moveTo>
                    <a:pt x="1" y="0"/>
                  </a:moveTo>
                  <a:lnTo>
                    <a:pt x="63441" y="63440"/>
                  </a:lnTo>
                  <a:lnTo>
                    <a:pt x="65188" y="60483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7" name="Shape 557"/>
            <p:cNvSpPr/>
            <p:nvPr/>
          </p:nvSpPr>
          <p:spPr>
            <a:xfrm>
              <a:off x="5802575" y="1431100"/>
              <a:ext cx="1565875" cy="1525525"/>
            </a:xfrm>
            <a:custGeom>
              <a:avLst/>
              <a:gdLst/>
              <a:ahLst/>
              <a:cxnLst/>
              <a:rect l="0" t="0" r="0" b="0"/>
              <a:pathLst>
                <a:path w="62635" h="61021" extrusionOk="0">
                  <a:moveTo>
                    <a:pt x="1" y="0"/>
                  </a:moveTo>
                  <a:lnTo>
                    <a:pt x="61021" y="61020"/>
                  </a:lnTo>
                  <a:lnTo>
                    <a:pt x="62634" y="5806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8" name="Shape 558"/>
            <p:cNvSpPr/>
            <p:nvPr/>
          </p:nvSpPr>
          <p:spPr>
            <a:xfrm>
              <a:off x="5900025" y="1431100"/>
              <a:ext cx="1481850" cy="1461675"/>
            </a:xfrm>
            <a:custGeom>
              <a:avLst/>
              <a:gdLst/>
              <a:ahLst/>
              <a:cxnLst/>
              <a:rect l="0" t="0" r="0" b="0"/>
              <a:pathLst>
                <a:path w="59274" h="58467" extrusionOk="0">
                  <a:moveTo>
                    <a:pt x="0" y="0"/>
                  </a:moveTo>
                  <a:lnTo>
                    <a:pt x="58468" y="58467"/>
                  </a:lnTo>
                  <a:lnTo>
                    <a:pt x="59274" y="57123"/>
                  </a:lnTo>
                  <a:lnTo>
                    <a:pt x="56048" y="5147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9" name="Shape 559"/>
            <p:cNvSpPr/>
            <p:nvPr/>
          </p:nvSpPr>
          <p:spPr>
            <a:xfrm>
              <a:off x="5997475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51747" y="51881"/>
                  </a:lnTo>
                  <a:lnTo>
                    <a:pt x="52285" y="51478"/>
                  </a:lnTo>
                  <a:lnTo>
                    <a:pt x="46908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0" name="Shape 560"/>
            <p:cNvSpPr/>
            <p:nvPr/>
          </p:nvSpPr>
          <p:spPr>
            <a:xfrm>
              <a:off x="6094900" y="1431100"/>
              <a:ext cx="1075300" cy="1065175"/>
            </a:xfrm>
            <a:custGeom>
              <a:avLst/>
              <a:gdLst/>
              <a:ahLst/>
              <a:cxnLst/>
              <a:rect l="0" t="0" r="0" b="0"/>
              <a:pathLst>
                <a:path w="43012" h="42607" extrusionOk="0">
                  <a:moveTo>
                    <a:pt x="1" y="0"/>
                  </a:moveTo>
                  <a:lnTo>
                    <a:pt x="42608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1" name="Shape 561"/>
            <p:cNvSpPr/>
            <p:nvPr/>
          </p:nvSpPr>
          <p:spPr>
            <a:xfrm>
              <a:off x="6189000" y="1431100"/>
              <a:ext cx="850150" cy="836700"/>
            </a:xfrm>
            <a:custGeom>
              <a:avLst/>
              <a:gdLst/>
              <a:ahLst/>
              <a:cxnLst/>
              <a:rect l="0" t="0" r="0" b="0"/>
              <a:pathLst>
                <a:path w="34006" h="33468" extrusionOk="0">
                  <a:moveTo>
                    <a:pt x="0" y="0"/>
                  </a:moveTo>
                  <a:lnTo>
                    <a:pt x="33602" y="33467"/>
                  </a:lnTo>
                  <a:lnTo>
                    <a:pt x="34005" y="33198"/>
                  </a:lnTo>
                  <a:lnTo>
                    <a:pt x="28629" y="2392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2" name="Shape 562"/>
            <p:cNvSpPr/>
            <p:nvPr/>
          </p:nvSpPr>
          <p:spPr>
            <a:xfrm>
              <a:off x="6286450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0" y="0"/>
                  </a:moveTo>
                  <a:lnTo>
                    <a:pt x="24328" y="24328"/>
                  </a:lnTo>
                  <a:lnTo>
                    <a:pt x="24731" y="23924"/>
                  </a:lnTo>
                  <a:lnTo>
                    <a:pt x="19489" y="1478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6383900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215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4" name="Shape 564"/>
            <p:cNvSpPr/>
            <p:nvPr/>
          </p:nvSpPr>
          <p:spPr>
            <a:xfrm>
              <a:off x="6481325" y="1431100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1" y="0"/>
                  </a:moveTo>
                  <a:lnTo>
                    <a:pt x="5915" y="5914"/>
                  </a:lnTo>
                  <a:lnTo>
                    <a:pt x="6318" y="5645"/>
                  </a:lnTo>
                  <a:lnTo>
                    <a:pt x="3092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" name="Shape 565"/>
          <p:cNvGrpSpPr/>
          <p:nvPr/>
        </p:nvGrpSpPr>
        <p:grpSpPr>
          <a:xfrm rot="10800000" flipH="1">
            <a:off x="7663686" y="4910284"/>
            <a:ext cx="1034724" cy="1193981"/>
            <a:chOff x="238125" y="1431100"/>
            <a:chExt cx="3296350" cy="2852775"/>
          </a:xfrm>
        </p:grpSpPr>
        <p:sp>
          <p:nvSpPr>
            <p:cNvPr id="566" name="Shape 566"/>
            <p:cNvSpPr/>
            <p:nvPr/>
          </p:nvSpPr>
          <p:spPr>
            <a:xfrm>
              <a:off x="98072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3" y="0"/>
                  </a:moveTo>
                  <a:lnTo>
                    <a:pt x="0" y="269"/>
                  </a:lnTo>
                  <a:lnTo>
                    <a:pt x="3226" y="5914"/>
                  </a:lnTo>
                  <a:lnTo>
                    <a:pt x="6317" y="591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7" name="Shape 567"/>
            <p:cNvSpPr/>
            <p:nvPr/>
          </p:nvSpPr>
          <p:spPr>
            <a:xfrm>
              <a:off x="849675" y="3907525"/>
              <a:ext cx="386425" cy="376350"/>
            </a:xfrm>
            <a:custGeom>
              <a:avLst/>
              <a:gdLst/>
              <a:ahLst/>
              <a:cxnLst/>
              <a:rect l="0" t="0" r="0" b="0"/>
              <a:pathLst>
                <a:path w="15457" h="15054" extrusionOk="0">
                  <a:moveTo>
                    <a:pt x="403" y="0"/>
                  </a:moveTo>
                  <a:lnTo>
                    <a:pt x="0" y="269"/>
                  </a:lnTo>
                  <a:lnTo>
                    <a:pt x="5242" y="9543"/>
                  </a:lnTo>
                  <a:lnTo>
                    <a:pt x="10887" y="15054"/>
                  </a:lnTo>
                  <a:lnTo>
                    <a:pt x="15457" y="1505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8" name="Shape 568"/>
            <p:cNvSpPr/>
            <p:nvPr/>
          </p:nvSpPr>
          <p:spPr>
            <a:xfrm>
              <a:off x="715250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162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9" name="Shape 569"/>
            <p:cNvSpPr/>
            <p:nvPr/>
          </p:nvSpPr>
          <p:spPr>
            <a:xfrm>
              <a:off x="584200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2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0" name="Shape 570"/>
            <p:cNvSpPr/>
            <p:nvPr/>
          </p:nvSpPr>
          <p:spPr>
            <a:xfrm>
              <a:off x="449800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1" name="Shape 571"/>
            <p:cNvSpPr/>
            <p:nvPr/>
          </p:nvSpPr>
          <p:spPr>
            <a:xfrm>
              <a:off x="318750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3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39517" y="38978"/>
                  </a:lnTo>
                  <a:lnTo>
                    <a:pt x="37097" y="38978"/>
                  </a:lnTo>
                  <a:lnTo>
                    <a:pt x="33737" y="33333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2" name="Shape 572"/>
            <p:cNvSpPr/>
            <p:nvPr/>
          </p:nvSpPr>
          <p:spPr>
            <a:xfrm>
              <a:off x="128650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3" name="Shape 573"/>
            <p:cNvSpPr/>
            <p:nvPr/>
          </p:nvSpPr>
          <p:spPr>
            <a:xfrm>
              <a:off x="238125" y="28222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806" y="0"/>
                  </a:moveTo>
                  <a:lnTo>
                    <a:pt x="0" y="1479"/>
                  </a:lnTo>
                  <a:lnTo>
                    <a:pt x="3226" y="6989"/>
                  </a:lnTo>
                  <a:lnTo>
                    <a:pt x="36559" y="40322"/>
                  </a:lnTo>
                  <a:lnTo>
                    <a:pt x="36962" y="40053"/>
                  </a:lnTo>
                  <a:lnTo>
                    <a:pt x="31720" y="30779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4" name="Shape 574"/>
            <p:cNvSpPr/>
            <p:nvPr/>
          </p:nvSpPr>
          <p:spPr>
            <a:xfrm>
              <a:off x="13839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5" name="Shape 575"/>
            <p:cNvSpPr/>
            <p:nvPr/>
          </p:nvSpPr>
          <p:spPr>
            <a:xfrm>
              <a:off x="251550" y="2761700"/>
              <a:ext cx="779600" cy="840075"/>
            </a:xfrm>
            <a:custGeom>
              <a:avLst/>
              <a:gdLst/>
              <a:ahLst/>
              <a:cxnLst/>
              <a:rect l="0" t="0" r="0" b="0"/>
              <a:pathLst>
                <a:path w="31184" h="33603" extrusionOk="0">
                  <a:moveTo>
                    <a:pt x="1748" y="1"/>
                  </a:moveTo>
                  <a:lnTo>
                    <a:pt x="1" y="2823"/>
                  </a:lnTo>
                  <a:lnTo>
                    <a:pt x="30780" y="33603"/>
                  </a:lnTo>
                  <a:lnTo>
                    <a:pt x="31183" y="33199"/>
                  </a:lnTo>
                  <a:lnTo>
                    <a:pt x="25807" y="24060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6" name="Shape 576"/>
            <p:cNvSpPr/>
            <p:nvPr/>
          </p:nvSpPr>
          <p:spPr>
            <a:xfrm>
              <a:off x="288525" y="2697875"/>
              <a:ext cx="608200" cy="675400"/>
            </a:xfrm>
            <a:custGeom>
              <a:avLst/>
              <a:gdLst/>
              <a:ahLst/>
              <a:cxnLst/>
              <a:rect l="0" t="0" r="0" b="0"/>
              <a:pathLst>
                <a:path w="24328" h="27016" extrusionOk="0">
                  <a:moveTo>
                    <a:pt x="1613" y="0"/>
                  </a:moveTo>
                  <a:lnTo>
                    <a:pt x="0" y="2957"/>
                  </a:lnTo>
                  <a:lnTo>
                    <a:pt x="23925" y="27016"/>
                  </a:lnTo>
                  <a:lnTo>
                    <a:pt x="24328" y="26613"/>
                  </a:lnTo>
                  <a:lnTo>
                    <a:pt x="19086" y="17473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7" name="Shape 577"/>
            <p:cNvSpPr/>
            <p:nvPr/>
          </p:nvSpPr>
          <p:spPr>
            <a:xfrm>
              <a:off x="14813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8" name="Shape 578"/>
            <p:cNvSpPr/>
            <p:nvPr/>
          </p:nvSpPr>
          <p:spPr>
            <a:xfrm>
              <a:off x="15788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9" name="Shape 579"/>
            <p:cNvSpPr/>
            <p:nvPr/>
          </p:nvSpPr>
          <p:spPr>
            <a:xfrm>
              <a:off x="322125" y="2637375"/>
              <a:ext cx="443550" cy="504050"/>
            </a:xfrm>
            <a:custGeom>
              <a:avLst/>
              <a:gdLst/>
              <a:ahLst/>
              <a:cxnLst/>
              <a:rect l="0" t="0" r="0" b="0"/>
              <a:pathLst>
                <a:path w="17742" h="20162" extrusionOk="0">
                  <a:moveTo>
                    <a:pt x="1747" y="1"/>
                  </a:moveTo>
                  <a:lnTo>
                    <a:pt x="0" y="2958"/>
                  </a:lnTo>
                  <a:lnTo>
                    <a:pt x="17339" y="20162"/>
                  </a:lnTo>
                  <a:lnTo>
                    <a:pt x="17742" y="19893"/>
                  </a:lnTo>
                  <a:lnTo>
                    <a:pt x="12366" y="10619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0" name="Shape 580"/>
            <p:cNvSpPr/>
            <p:nvPr/>
          </p:nvSpPr>
          <p:spPr>
            <a:xfrm>
              <a:off x="359075" y="2576900"/>
              <a:ext cx="275575" cy="336050"/>
            </a:xfrm>
            <a:custGeom>
              <a:avLst/>
              <a:gdLst/>
              <a:ahLst/>
              <a:cxnLst/>
              <a:rect l="0" t="0" r="0" b="0"/>
              <a:pathLst>
                <a:path w="11023" h="13442" extrusionOk="0">
                  <a:moveTo>
                    <a:pt x="1614" y="1"/>
                  </a:moveTo>
                  <a:lnTo>
                    <a:pt x="1" y="2823"/>
                  </a:lnTo>
                  <a:lnTo>
                    <a:pt x="10484" y="13441"/>
                  </a:lnTo>
                  <a:lnTo>
                    <a:pt x="10888" y="13172"/>
                  </a:lnTo>
                  <a:lnTo>
                    <a:pt x="9812" y="1129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1" name="Shape 581"/>
            <p:cNvSpPr/>
            <p:nvPr/>
          </p:nvSpPr>
          <p:spPr>
            <a:xfrm>
              <a:off x="167627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2" name="Shape 582"/>
            <p:cNvSpPr/>
            <p:nvPr/>
          </p:nvSpPr>
          <p:spPr>
            <a:xfrm>
              <a:off x="392675" y="2513050"/>
              <a:ext cx="275575" cy="309175"/>
            </a:xfrm>
            <a:custGeom>
              <a:avLst/>
              <a:gdLst/>
              <a:ahLst/>
              <a:cxnLst/>
              <a:rect l="0" t="0" r="0" b="0"/>
              <a:pathLst>
                <a:path w="11023" h="12367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3" name="Shape 583"/>
            <p:cNvSpPr/>
            <p:nvPr/>
          </p:nvSpPr>
          <p:spPr>
            <a:xfrm>
              <a:off x="177372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634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4" name="Shape 584"/>
            <p:cNvSpPr/>
            <p:nvPr/>
          </p:nvSpPr>
          <p:spPr>
            <a:xfrm>
              <a:off x="429650" y="24525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5" name="Shape 585"/>
            <p:cNvSpPr/>
            <p:nvPr/>
          </p:nvSpPr>
          <p:spPr>
            <a:xfrm>
              <a:off x="1871150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40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6" name="Shape 586"/>
            <p:cNvSpPr/>
            <p:nvPr/>
          </p:nvSpPr>
          <p:spPr>
            <a:xfrm>
              <a:off x="196525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7" name="Shape 587"/>
            <p:cNvSpPr/>
            <p:nvPr/>
          </p:nvSpPr>
          <p:spPr>
            <a:xfrm>
              <a:off x="466600" y="23921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8" name="Shape 588"/>
            <p:cNvSpPr/>
            <p:nvPr/>
          </p:nvSpPr>
          <p:spPr>
            <a:xfrm>
              <a:off x="206270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9" name="Shape 589"/>
            <p:cNvSpPr/>
            <p:nvPr/>
          </p:nvSpPr>
          <p:spPr>
            <a:xfrm>
              <a:off x="500200" y="23282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1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0" name="Shape 590"/>
            <p:cNvSpPr/>
            <p:nvPr/>
          </p:nvSpPr>
          <p:spPr>
            <a:xfrm>
              <a:off x="537175" y="22677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1" name="Shape 591"/>
            <p:cNvSpPr/>
            <p:nvPr/>
          </p:nvSpPr>
          <p:spPr>
            <a:xfrm>
              <a:off x="216015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2" name="Shape 592"/>
            <p:cNvSpPr/>
            <p:nvPr/>
          </p:nvSpPr>
          <p:spPr>
            <a:xfrm>
              <a:off x="570775" y="22072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3" name="Shape 593"/>
            <p:cNvSpPr/>
            <p:nvPr/>
          </p:nvSpPr>
          <p:spPr>
            <a:xfrm>
              <a:off x="22575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4" name="Shape 594"/>
            <p:cNvSpPr/>
            <p:nvPr/>
          </p:nvSpPr>
          <p:spPr>
            <a:xfrm>
              <a:off x="2355025" y="3964650"/>
              <a:ext cx="383100" cy="319225"/>
            </a:xfrm>
            <a:custGeom>
              <a:avLst/>
              <a:gdLst/>
              <a:ahLst/>
              <a:cxnLst/>
              <a:rect l="0" t="0" r="0" b="0"/>
              <a:pathLst>
                <a:path w="1532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4248" y="12769"/>
                  </a:lnTo>
                  <a:lnTo>
                    <a:pt x="15323" y="10753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5" name="Shape 595"/>
            <p:cNvSpPr/>
            <p:nvPr/>
          </p:nvSpPr>
          <p:spPr>
            <a:xfrm>
              <a:off x="607725" y="214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823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6" name="Shape 596"/>
            <p:cNvSpPr/>
            <p:nvPr/>
          </p:nvSpPr>
          <p:spPr>
            <a:xfrm>
              <a:off x="2452475" y="3941125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3495" y="1"/>
                  </a:moveTo>
                  <a:lnTo>
                    <a:pt x="2957" y="941"/>
                  </a:lnTo>
                  <a:lnTo>
                    <a:pt x="0" y="941"/>
                  </a:lnTo>
                  <a:lnTo>
                    <a:pt x="11156" y="12232"/>
                  </a:lnTo>
                  <a:lnTo>
                    <a:pt x="12904" y="9275"/>
                  </a:lnTo>
                  <a:lnTo>
                    <a:pt x="3495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7" name="Shape 597"/>
            <p:cNvSpPr/>
            <p:nvPr/>
          </p:nvSpPr>
          <p:spPr>
            <a:xfrm>
              <a:off x="641325" y="208295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8" name="Shape 598"/>
            <p:cNvSpPr/>
            <p:nvPr/>
          </p:nvSpPr>
          <p:spPr>
            <a:xfrm>
              <a:off x="678300" y="20224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9" name="Shape 599"/>
            <p:cNvSpPr/>
            <p:nvPr/>
          </p:nvSpPr>
          <p:spPr>
            <a:xfrm>
              <a:off x="2533125" y="3877275"/>
              <a:ext cx="275550" cy="309175"/>
            </a:xfrm>
            <a:custGeom>
              <a:avLst/>
              <a:gdLst/>
              <a:ahLst/>
              <a:cxnLst/>
              <a:rect l="0" t="0" r="0" b="0"/>
              <a:pathLst>
                <a:path w="11022" h="12367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0" name="Shape 600"/>
            <p:cNvSpPr/>
            <p:nvPr/>
          </p:nvSpPr>
          <p:spPr>
            <a:xfrm>
              <a:off x="2570075" y="381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1" name="Shape 601"/>
            <p:cNvSpPr/>
            <p:nvPr/>
          </p:nvSpPr>
          <p:spPr>
            <a:xfrm>
              <a:off x="711900" y="19620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0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2" name="Shape 602"/>
            <p:cNvSpPr/>
            <p:nvPr/>
          </p:nvSpPr>
          <p:spPr>
            <a:xfrm>
              <a:off x="2603675" y="37563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3" name="Shape 603"/>
            <p:cNvSpPr/>
            <p:nvPr/>
          </p:nvSpPr>
          <p:spPr>
            <a:xfrm>
              <a:off x="748850" y="18981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4" name="Shape 604"/>
            <p:cNvSpPr/>
            <p:nvPr/>
          </p:nvSpPr>
          <p:spPr>
            <a:xfrm>
              <a:off x="2640650" y="36924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5" name="Shape 605"/>
            <p:cNvSpPr/>
            <p:nvPr/>
          </p:nvSpPr>
          <p:spPr>
            <a:xfrm>
              <a:off x="785825" y="18376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6" name="Shape 606"/>
            <p:cNvSpPr/>
            <p:nvPr/>
          </p:nvSpPr>
          <p:spPr>
            <a:xfrm>
              <a:off x="2677600" y="36320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7" name="Shape 607"/>
            <p:cNvSpPr/>
            <p:nvPr/>
          </p:nvSpPr>
          <p:spPr>
            <a:xfrm>
              <a:off x="819425" y="177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8" name="Shape 608"/>
            <p:cNvSpPr/>
            <p:nvPr/>
          </p:nvSpPr>
          <p:spPr>
            <a:xfrm>
              <a:off x="2711200" y="35715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9" name="Shape 609"/>
            <p:cNvSpPr/>
            <p:nvPr/>
          </p:nvSpPr>
          <p:spPr>
            <a:xfrm>
              <a:off x="856375" y="17133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0" name="Shape 610"/>
            <p:cNvSpPr/>
            <p:nvPr/>
          </p:nvSpPr>
          <p:spPr>
            <a:xfrm>
              <a:off x="890000" y="165285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1" y="9275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1" name="Shape 611"/>
            <p:cNvSpPr/>
            <p:nvPr/>
          </p:nvSpPr>
          <p:spPr>
            <a:xfrm>
              <a:off x="2748175" y="35110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0" y="2823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2" name="Shape 612"/>
            <p:cNvSpPr/>
            <p:nvPr/>
          </p:nvSpPr>
          <p:spPr>
            <a:xfrm>
              <a:off x="2781775" y="344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3" name="Shape 613"/>
            <p:cNvSpPr/>
            <p:nvPr/>
          </p:nvSpPr>
          <p:spPr>
            <a:xfrm>
              <a:off x="926950" y="15923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4" name="Shape 614"/>
            <p:cNvSpPr/>
            <p:nvPr/>
          </p:nvSpPr>
          <p:spPr>
            <a:xfrm>
              <a:off x="960550" y="15319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1" y="2823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5" name="Shape 615"/>
            <p:cNvSpPr/>
            <p:nvPr/>
          </p:nvSpPr>
          <p:spPr>
            <a:xfrm>
              <a:off x="2818725" y="33867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6" name="Shape 616"/>
            <p:cNvSpPr/>
            <p:nvPr/>
          </p:nvSpPr>
          <p:spPr>
            <a:xfrm>
              <a:off x="997525" y="1468050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1747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9946" y="11291"/>
                  </a:lnTo>
                  <a:lnTo>
                    <a:pt x="12903" y="1129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7" name="Shape 617"/>
            <p:cNvSpPr/>
            <p:nvPr/>
          </p:nvSpPr>
          <p:spPr>
            <a:xfrm>
              <a:off x="2852325" y="33262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8" name="Shape 618"/>
            <p:cNvSpPr/>
            <p:nvPr/>
          </p:nvSpPr>
          <p:spPr>
            <a:xfrm>
              <a:off x="1034475" y="1431100"/>
              <a:ext cx="383075" cy="319225"/>
            </a:xfrm>
            <a:custGeom>
              <a:avLst/>
              <a:gdLst/>
              <a:ahLst/>
              <a:cxnLst/>
              <a:rect l="0" t="0" r="0" b="0"/>
              <a:pathLst>
                <a:path w="15323" h="12769" extrusionOk="0">
                  <a:moveTo>
                    <a:pt x="1076" y="0"/>
                  </a:moveTo>
                  <a:lnTo>
                    <a:pt x="1" y="2016"/>
                  </a:lnTo>
                  <a:lnTo>
                    <a:pt x="10619" y="12769"/>
                  </a:lnTo>
                  <a:lnTo>
                    <a:pt x="15323" y="12769"/>
                  </a:lnTo>
                  <a:lnTo>
                    <a:pt x="2554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9" name="Shape 619"/>
            <p:cNvSpPr/>
            <p:nvPr/>
          </p:nvSpPr>
          <p:spPr>
            <a:xfrm>
              <a:off x="2889300" y="32623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0" name="Shape 620"/>
            <p:cNvSpPr/>
            <p:nvPr/>
          </p:nvSpPr>
          <p:spPr>
            <a:xfrm>
              <a:off x="10781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1" name="Shape 621"/>
            <p:cNvSpPr/>
            <p:nvPr/>
          </p:nvSpPr>
          <p:spPr>
            <a:xfrm>
              <a:off x="2926250" y="32019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2" name="Shape 622"/>
            <p:cNvSpPr/>
            <p:nvPr/>
          </p:nvSpPr>
          <p:spPr>
            <a:xfrm>
              <a:off x="117560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3" name="Shape 623"/>
            <p:cNvSpPr/>
            <p:nvPr/>
          </p:nvSpPr>
          <p:spPr>
            <a:xfrm>
              <a:off x="2959850" y="31414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4" name="Shape 624"/>
            <p:cNvSpPr/>
            <p:nvPr/>
          </p:nvSpPr>
          <p:spPr>
            <a:xfrm>
              <a:off x="2996825" y="30775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5" name="Shape 625"/>
            <p:cNvSpPr/>
            <p:nvPr/>
          </p:nvSpPr>
          <p:spPr>
            <a:xfrm>
              <a:off x="12730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6" name="Shape 626"/>
            <p:cNvSpPr/>
            <p:nvPr/>
          </p:nvSpPr>
          <p:spPr>
            <a:xfrm>
              <a:off x="137050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7" name="Shape 627"/>
            <p:cNvSpPr/>
            <p:nvPr/>
          </p:nvSpPr>
          <p:spPr>
            <a:xfrm>
              <a:off x="3030425" y="30170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8" name="Shape 628"/>
            <p:cNvSpPr/>
            <p:nvPr/>
          </p:nvSpPr>
          <p:spPr>
            <a:xfrm>
              <a:off x="146795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9" name="Shape 629"/>
            <p:cNvSpPr/>
            <p:nvPr/>
          </p:nvSpPr>
          <p:spPr>
            <a:xfrm>
              <a:off x="3067375" y="29566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0" name="Shape 630"/>
            <p:cNvSpPr/>
            <p:nvPr/>
          </p:nvSpPr>
          <p:spPr>
            <a:xfrm>
              <a:off x="15653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1" name="Shape 631"/>
            <p:cNvSpPr/>
            <p:nvPr/>
          </p:nvSpPr>
          <p:spPr>
            <a:xfrm>
              <a:off x="3101000" y="28961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0"/>
                  </a:moveTo>
                  <a:lnTo>
                    <a:pt x="0" y="2823"/>
                  </a:lnTo>
                  <a:lnTo>
                    <a:pt x="9409" y="12231"/>
                  </a:lnTo>
                  <a:lnTo>
                    <a:pt x="11021" y="9274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2" name="Shape 632"/>
            <p:cNvSpPr/>
            <p:nvPr/>
          </p:nvSpPr>
          <p:spPr>
            <a:xfrm>
              <a:off x="3137950" y="2802025"/>
              <a:ext cx="275550" cy="336050"/>
            </a:xfrm>
            <a:custGeom>
              <a:avLst/>
              <a:gdLst/>
              <a:ahLst/>
              <a:cxnLst/>
              <a:rect l="0" t="0" r="0" b="0"/>
              <a:pathLst>
                <a:path w="11022" h="13442" extrusionOk="0">
                  <a:moveTo>
                    <a:pt x="404" y="1"/>
                  </a:moveTo>
                  <a:lnTo>
                    <a:pt x="1" y="404"/>
                  </a:lnTo>
                  <a:lnTo>
                    <a:pt x="1076" y="2286"/>
                  </a:lnTo>
                  <a:lnTo>
                    <a:pt x="1" y="4167"/>
                  </a:lnTo>
                  <a:lnTo>
                    <a:pt x="9275" y="13441"/>
                  </a:lnTo>
                  <a:lnTo>
                    <a:pt x="11022" y="10619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3" name="Shape 633"/>
            <p:cNvSpPr/>
            <p:nvPr/>
          </p:nvSpPr>
          <p:spPr>
            <a:xfrm>
              <a:off x="166282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4" name="Shape 634"/>
            <p:cNvSpPr/>
            <p:nvPr/>
          </p:nvSpPr>
          <p:spPr>
            <a:xfrm>
              <a:off x="3006900" y="2573550"/>
              <a:ext cx="440200" cy="504050"/>
            </a:xfrm>
            <a:custGeom>
              <a:avLst/>
              <a:gdLst/>
              <a:ahLst/>
              <a:cxnLst/>
              <a:rect l="0" t="0" r="0" b="0"/>
              <a:pathLst>
                <a:path w="17608" h="20162" extrusionOk="0">
                  <a:moveTo>
                    <a:pt x="404" y="0"/>
                  </a:moveTo>
                  <a:lnTo>
                    <a:pt x="1" y="269"/>
                  </a:lnTo>
                  <a:lnTo>
                    <a:pt x="5243" y="9543"/>
                  </a:lnTo>
                  <a:lnTo>
                    <a:pt x="15995" y="20161"/>
                  </a:lnTo>
                  <a:lnTo>
                    <a:pt x="17608" y="1720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5" name="Shape 635"/>
            <p:cNvSpPr/>
            <p:nvPr/>
          </p:nvSpPr>
          <p:spPr>
            <a:xfrm>
              <a:off x="17602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6" name="Shape 636"/>
            <p:cNvSpPr/>
            <p:nvPr/>
          </p:nvSpPr>
          <p:spPr>
            <a:xfrm>
              <a:off x="18543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7" name="Shape 637"/>
            <p:cNvSpPr/>
            <p:nvPr/>
          </p:nvSpPr>
          <p:spPr>
            <a:xfrm>
              <a:off x="2872500" y="2345050"/>
              <a:ext cx="611575" cy="672050"/>
            </a:xfrm>
            <a:custGeom>
              <a:avLst/>
              <a:gdLst/>
              <a:ahLst/>
              <a:cxnLst/>
              <a:rect l="0" t="0" r="0" b="0"/>
              <a:pathLst>
                <a:path w="24463" h="26882" extrusionOk="0">
                  <a:moveTo>
                    <a:pt x="538" y="1"/>
                  </a:moveTo>
                  <a:lnTo>
                    <a:pt x="0" y="269"/>
                  </a:lnTo>
                  <a:lnTo>
                    <a:pt x="5377" y="9409"/>
                  </a:lnTo>
                  <a:lnTo>
                    <a:pt x="22715" y="26882"/>
                  </a:lnTo>
                  <a:lnTo>
                    <a:pt x="24462" y="23925"/>
                  </a:lnTo>
                  <a:lnTo>
                    <a:pt x="538" y="1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8" name="Shape 638"/>
            <p:cNvSpPr/>
            <p:nvPr/>
          </p:nvSpPr>
          <p:spPr>
            <a:xfrm>
              <a:off x="2741450" y="2113200"/>
              <a:ext cx="779575" cy="843425"/>
            </a:xfrm>
            <a:custGeom>
              <a:avLst/>
              <a:gdLst/>
              <a:ahLst/>
              <a:cxnLst/>
              <a:rect l="0" t="0" r="0" b="0"/>
              <a:pathLst>
                <a:path w="31183" h="33737" extrusionOk="0">
                  <a:moveTo>
                    <a:pt x="404" y="0"/>
                  </a:moveTo>
                  <a:lnTo>
                    <a:pt x="0" y="404"/>
                  </a:lnTo>
                  <a:lnTo>
                    <a:pt x="5242" y="9543"/>
                  </a:lnTo>
                  <a:lnTo>
                    <a:pt x="29436" y="33736"/>
                  </a:lnTo>
                  <a:lnTo>
                    <a:pt x="31183" y="30780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9" name="Shape 639"/>
            <p:cNvSpPr/>
            <p:nvPr/>
          </p:nvSpPr>
          <p:spPr>
            <a:xfrm>
              <a:off x="195180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0" name="Shape 640"/>
            <p:cNvSpPr/>
            <p:nvPr/>
          </p:nvSpPr>
          <p:spPr>
            <a:xfrm>
              <a:off x="20492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1" name="Shape 641"/>
            <p:cNvSpPr/>
            <p:nvPr/>
          </p:nvSpPr>
          <p:spPr>
            <a:xfrm>
              <a:off x="2610400" y="18847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404" y="1"/>
                  </a:moveTo>
                  <a:lnTo>
                    <a:pt x="1" y="270"/>
                  </a:lnTo>
                  <a:lnTo>
                    <a:pt x="5242" y="9544"/>
                  </a:lnTo>
                  <a:lnTo>
                    <a:pt x="36022" y="40323"/>
                  </a:lnTo>
                  <a:lnTo>
                    <a:pt x="36963" y="38979"/>
                  </a:lnTo>
                  <a:lnTo>
                    <a:pt x="33737" y="333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2" name="Shape 642"/>
            <p:cNvSpPr/>
            <p:nvPr/>
          </p:nvSpPr>
          <p:spPr>
            <a:xfrm>
              <a:off x="2146700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12769" y="12769"/>
                  </a:lnTo>
                  <a:lnTo>
                    <a:pt x="15188" y="12769"/>
                  </a:lnTo>
                  <a:lnTo>
                    <a:pt x="18549" y="18548"/>
                  </a:lnTo>
                  <a:lnTo>
                    <a:pt x="51882" y="51881"/>
                  </a:lnTo>
                  <a:lnTo>
                    <a:pt x="52285" y="51478"/>
                  </a:lnTo>
                  <a:lnTo>
                    <a:pt x="46909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3" name="Shape 643"/>
            <p:cNvSpPr/>
            <p:nvPr/>
          </p:nvSpPr>
          <p:spPr>
            <a:xfrm>
              <a:off x="2244150" y="1431100"/>
              <a:ext cx="1075275" cy="1065175"/>
            </a:xfrm>
            <a:custGeom>
              <a:avLst/>
              <a:gdLst/>
              <a:ahLst/>
              <a:cxnLst/>
              <a:rect l="0" t="0" r="0" b="0"/>
              <a:pathLst>
                <a:path w="43011" h="42607" extrusionOk="0">
                  <a:moveTo>
                    <a:pt x="0" y="0"/>
                  </a:moveTo>
                  <a:lnTo>
                    <a:pt x="42607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4" name="Shape 644"/>
            <p:cNvSpPr/>
            <p:nvPr/>
          </p:nvSpPr>
          <p:spPr>
            <a:xfrm>
              <a:off x="2341575" y="1431100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1" y="0"/>
                  </a:moveTo>
                  <a:lnTo>
                    <a:pt x="33468" y="33467"/>
                  </a:lnTo>
                  <a:lnTo>
                    <a:pt x="33872" y="33198"/>
                  </a:lnTo>
                  <a:lnTo>
                    <a:pt x="28495" y="2392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5" name="Shape 645"/>
            <p:cNvSpPr/>
            <p:nvPr/>
          </p:nvSpPr>
          <p:spPr>
            <a:xfrm>
              <a:off x="2439025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1" y="0"/>
                  </a:moveTo>
                  <a:lnTo>
                    <a:pt x="24194" y="24328"/>
                  </a:lnTo>
                  <a:lnTo>
                    <a:pt x="24732" y="23924"/>
                  </a:lnTo>
                  <a:lnTo>
                    <a:pt x="19355" y="1478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6" name="Shape 646"/>
            <p:cNvSpPr/>
            <p:nvPr/>
          </p:nvSpPr>
          <p:spPr>
            <a:xfrm>
              <a:off x="2533125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350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7" name="Shape 647"/>
            <p:cNvSpPr/>
            <p:nvPr/>
          </p:nvSpPr>
          <p:spPr>
            <a:xfrm>
              <a:off x="2630575" y="1431100"/>
              <a:ext cx="161300" cy="147850"/>
            </a:xfrm>
            <a:custGeom>
              <a:avLst/>
              <a:gdLst/>
              <a:ahLst/>
              <a:cxnLst/>
              <a:rect l="0" t="0" r="0" b="0"/>
              <a:pathLst>
                <a:path w="6452" h="5914" extrusionOk="0">
                  <a:moveTo>
                    <a:pt x="0" y="0"/>
                  </a:moveTo>
                  <a:lnTo>
                    <a:pt x="6048" y="5914"/>
                  </a:lnTo>
                  <a:lnTo>
                    <a:pt x="6452" y="5645"/>
                  </a:lnTo>
                  <a:lnTo>
                    <a:pt x="3226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48" name="Shape 648"/>
          <p:cNvSpPr/>
          <p:nvPr/>
        </p:nvSpPr>
        <p:spPr>
          <a:xfrm rot="10800000" flipH="1">
            <a:off x="-123825" y="1411970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9" name="Shape 649"/>
          <p:cNvSpPr/>
          <p:nvPr/>
        </p:nvSpPr>
        <p:spPr>
          <a:xfrm rot="10800000" flipH="1">
            <a:off x="638174" y="1920132"/>
            <a:ext cx="428700" cy="494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0" name="Shape 650"/>
          <p:cNvSpPr/>
          <p:nvPr/>
        </p:nvSpPr>
        <p:spPr>
          <a:xfrm rot="10800000" flipH="1">
            <a:off x="1495429" y="-175529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1" name="Shape 651"/>
          <p:cNvSpPr/>
          <p:nvPr/>
        </p:nvSpPr>
        <p:spPr>
          <a:xfrm rot="10800000" flipH="1">
            <a:off x="327804" y="118565"/>
            <a:ext cx="358799" cy="4140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2" name="Shape 652"/>
          <p:cNvSpPr/>
          <p:nvPr/>
        </p:nvSpPr>
        <p:spPr>
          <a:xfrm rot="10800000" flipH="1">
            <a:off x="8486779" y="5641037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3" name="Shape 653"/>
          <p:cNvSpPr/>
          <p:nvPr/>
        </p:nvSpPr>
        <p:spPr>
          <a:xfrm rot="10800000" flipH="1">
            <a:off x="8124824" y="6154265"/>
            <a:ext cx="428700" cy="494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4" name="Shape 654"/>
          <p:cNvSpPr/>
          <p:nvPr/>
        </p:nvSpPr>
        <p:spPr>
          <a:xfrm rot="10800000" flipH="1">
            <a:off x="7821352" y="3913870"/>
            <a:ext cx="819899" cy="9463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5" name="Shape 655"/>
          <p:cNvSpPr/>
          <p:nvPr/>
        </p:nvSpPr>
        <p:spPr>
          <a:xfrm rot="10800000" flipH="1">
            <a:off x="8486780" y="4682899"/>
            <a:ext cx="358799" cy="4140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" name="Shape 656"/>
          <p:cNvGrpSpPr/>
          <p:nvPr/>
        </p:nvGrpSpPr>
        <p:grpSpPr>
          <a:xfrm>
            <a:off x="1729788" y="81423"/>
            <a:ext cx="351203" cy="432880"/>
            <a:chOff x="5975075" y="2327500"/>
            <a:chExt cx="420100" cy="388350"/>
          </a:xfrm>
        </p:grpSpPr>
        <p:sp>
          <p:nvSpPr>
            <p:cNvPr id="657" name="Shape 657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8" name="Shape 658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59" name="Shape 659"/>
          <p:cNvSpPr/>
          <p:nvPr/>
        </p:nvSpPr>
        <p:spPr>
          <a:xfrm>
            <a:off x="203103" y="1693568"/>
            <a:ext cx="166061" cy="383605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0" name="Shape 660"/>
          <p:cNvSpPr/>
          <p:nvPr/>
        </p:nvSpPr>
        <p:spPr>
          <a:xfrm>
            <a:off x="8772688" y="5949079"/>
            <a:ext cx="248072" cy="330743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" name="Shape 661"/>
          <p:cNvGrpSpPr/>
          <p:nvPr/>
        </p:nvGrpSpPr>
        <p:grpSpPr>
          <a:xfrm>
            <a:off x="7354067" y="4568956"/>
            <a:ext cx="455624" cy="582737"/>
            <a:chOff x="5241175" y="4959100"/>
            <a:chExt cx="539775" cy="517775"/>
          </a:xfrm>
        </p:grpSpPr>
        <p:sp>
          <p:nvSpPr>
            <p:cNvPr id="662" name="Shape 662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3" name="Shape 663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4" name="Shape 664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5" name="Shape 665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6" name="Shape 666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7" name="Shape 667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68" name="Shape 668"/>
          <p:cNvSpPr/>
          <p:nvPr/>
        </p:nvSpPr>
        <p:spPr>
          <a:xfrm>
            <a:off x="8081330" y="4205167"/>
            <a:ext cx="299951" cy="363784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" name="Shape 669"/>
          <p:cNvGrpSpPr/>
          <p:nvPr/>
        </p:nvGrpSpPr>
        <p:grpSpPr>
          <a:xfrm>
            <a:off x="904276" y="686923"/>
            <a:ext cx="382958" cy="809480"/>
            <a:chOff x="6718575" y="2318625"/>
            <a:chExt cx="256950" cy="407375"/>
          </a:xfrm>
        </p:grpSpPr>
        <p:sp>
          <p:nvSpPr>
            <p:cNvPr id="670" name="Shape 67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1" name="Shape 671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2" name="Shape 67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3" name="Shape 67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4" name="Shape 67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5" name="Shape 67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6" name="Shape 67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7" name="Shape 67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" name="Shape 678"/>
          <p:cNvGrpSpPr/>
          <p:nvPr/>
        </p:nvGrpSpPr>
        <p:grpSpPr>
          <a:xfrm>
            <a:off x="335764" y="2454040"/>
            <a:ext cx="342881" cy="466757"/>
            <a:chOff x="3951850" y="2985350"/>
            <a:chExt cx="407950" cy="416500"/>
          </a:xfrm>
        </p:grpSpPr>
        <p:sp>
          <p:nvSpPr>
            <p:cNvPr id="679" name="Shape 679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0" name="Shape 680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1" name="Shape 681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2" name="Shape 682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Shape 684"/>
          <p:cNvSpPr txBox="1">
            <a:spLocks noGrp="1"/>
          </p:cNvSpPr>
          <p:nvPr>
            <p:ph type="title"/>
          </p:nvPr>
        </p:nvSpPr>
        <p:spPr>
          <a:xfrm>
            <a:off x="1732700" y="2314133"/>
            <a:ext cx="4944300" cy="860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1734000" y="3219270"/>
            <a:ext cx="2667300" cy="355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6" name="Shape 686"/>
          <p:cNvSpPr txBox="1">
            <a:spLocks noGrp="1"/>
          </p:cNvSpPr>
          <p:nvPr>
            <p:ph type="body" idx="2"/>
          </p:nvPr>
        </p:nvSpPr>
        <p:spPr>
          <a:xfrm>
            <a:off x="4562087" y="3219270"/>
            <a:ext cx="2667300" cy="355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Shape 687"/>
          <p:cNvGrpSpPr/>
          <p:nvPr/>
        </p:nvGrpSpPr>
        <p:grpSpPr>
          <a:xfrm rot="10800000" flipH="1">
            <a:off x="411206" y="327694"/>
            <a:ext cx="1322798" cy="1527945"/>
            <a:chOff x="4088875" y="1431100"/>
            <a:chExt cx="3293000" cy="2852775"/>
          </a:xfrm>
        </p:grpSpPr>
        <p:sp>
          <p:nvSpPr>
            <p:cNvPr id="688" name="Shape 688"/>
            <p:cNvSpPr/>
            <p:nvPr/>
          </p:nvSpPr>
          <p:spPr>
            <a:xfrm>
              <a:off x="483147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4" y="0"/>
                  </a:moveTo>
                  <a:lnTo>
                    <a:pt x="1" y="269"/>
                  </a:lnTo>
                  <a:lnTo>
                    <a:pt x="3227" y="5914"/>
                  </a:lnTo>
                  <a:lnTo>
                    <a:pt x="6318" y="591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9" name="Shape 689"/>
            <p:cNvSpPr/>
            <p:nvPr/>
          </p:nvSpPr>
          <p:spPr>
            <a:xfrm>
              <a:off x="4697075" y="3907525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538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11022" y="15054"/>
                  </a:lnTo>
                  <a:lnTo>
                    <a:pt x="15592" y="15054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0" name="Shape 690"/>
            <p:cNvSpPr/>
            <p:nvPr/>
          </p:nvSpPr>
          <p:spPr>
            <a:xfrm>
              <a:off x="4566025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027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1" name="Shape 691"/>
            <p:cNvSpPr/>
            <p:nvPr/>
          </p:nvSpPr>
          <p:spPr>
            <a:xfrm>
              <a:off x="4434975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1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2" name="Shape 692"/>
            <p:cNvSpPr/>
            <p:nvPr/>
          </p:nvSpPr>
          <p:spPr>
            <a:xfrm>
              <a:off x="4300575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0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3" name="Shape 693"/>
            <p:cNvSpPr/>
            <p:nvPr/>
          </p:nvSpPr>
          <p:spPr>
            <a:xfrm>
              <a:off x="4169525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2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4" name="Shape 694"/>
            <p:cNvSpPr/>
            <p:nvPr/>
          </p:nvSpPr>
          <p:spPr>
            <a:xfrm>
              <a:off x="4088875" y="2822200"/>
              <a:ext cx="1481875" cy="1461675"/>
            </a:xfrm>
            <a:custGeom>
              <a:avLst/>
              <a:gdLst/>
              <a:ahLst/>
              <a:cxnLst/>
              <a:rect l="0" t="0" r="0" b="0"/>
              <a:pathLst>
                <a:path w="59275" h="58467" extrusionOk="0">
                  <a:moveTo>
                    <a:pt x="807" y="0"/>
                  </a:moveTo>
                  <a:lnTo>
                    <a:pt x="1" y="1479"/>
                  </a:lnTo>
                  <a:lnTo>
                    <a:pt x="3227" y="6989"/>
                  </a:lnTo>
                  <a:lnTo>
                    <a:pt x="54705" y="58467"/>
                  </a:lnTo>
                  <a:lnTo>
                    <a:pt x="59274" y="58467"/>
                  </a:lnTo>
                  <a:lnTo>
                    <a:pt x="807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5" name="Shape 695"/>
            <p:cNvSpPr/>
            <p:nvPr/>
          </p:nvSpPr>
          <p:spPr>
            <a:xfrm>
              <a:off x="4102325" y="2761700"/>
              <a:ext cx="1565875" cy="1522175"/>
            </a:xfrm>
            <a:custGeom>
              <a:avLst/>
              <a:gdLst/>
              <a:ahLst/>
              <a:cxnLst/>
              <a:rect l="0" t="0" r="0" b="0"/>
              <a:pathLst>
                <a:path w="62635" h="60887" extrusionOk="0">
                  <a:moveTo>
                    <a:pt x="1748" y="1"/>
                  </a:moveTo>
                  <a:lnTo>
                    <a:pt x="0" y="2823"/>
                  </a:lnTo>
                  <a:lnTo>
                    <a:pt x="58064" y="60887"/>
                  </a:lnTo>
                  <a:lnTo>
                    <a:pt x="62634" y="6088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6" name="Shape 696"/>
            <p:cNvSpPr/>
            <p:nvPr/>
          </p:nvSpPr>
          <p:spPr>
            <a:xfrm>
              <a:off x="4139275" y="2697875"/>
              <a:ext cx="1626375" cy="1586000"/>
            </a:xfrm>
            <a:custGeom>
              <a:avLst/>
              <a:gdLst/>
              <a:ahLst/>
              <a:cxnLst/>
              <a:rect l="0" t="0" r="0" b="0"/>
              <a:pathLst>
                <a:path w="65055" h="63440" extrusionOk="0">
                  <a:moveTo>
                    <a:pt x="1614" y="0"/>
                  </a:moveTo>
                  <a:lnTo>
                    <a:pt x="1" y="2957"/>
                  </a:lnTo>
                  <a:lnTo>
                    <a:pt x="60484" y="63440"/>
                  </a:lnTo>
                  <a:lnTo>
                    <a:pt x="65054" y="63440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7" name="Shape 697"/>
            <p:cNvSpPr/>
            <p:nvPr/>
          </p:nvSpPr>
          <p:spPr>
            <a:xfrm>
              <a:off x="4172900" y="2637375"/>
              <a:ext cx="1690175" cy="1646500"/>
            </a:xfrm>
            <a:custGeom>
              <a:avLst/>
              <a:gdLst/>
              <a:ahLst/>
              <a:cxnLst/>
              <a:rect l="0" t="0" r="0" b="0"/>
              <a:pathLst>
                <a:path w="67607" h="65860" extrusionOk="0">
                  <a:moveTo>
                    <a:pt x="1747" y="1"/>
                  </a:moveTo>
                  <a:lnTo>
                    <a:pt x="0" y="2958"/>
                  </a:lnTo>
                  <a:lnTo>
                    <a:pt x="62903" y="65860"/>
                  </a:lnTo>
                  <a:lnTo>
                    <a:pt x="67607" y="65860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8" name="Shape 698"/>
            <p:cNvSpPr/>
            <p:nvPr/>
          </p:nvSpPr>
          <p:spPr>
            <a:xfrm>
              <a:off x="4209850" y="2576900"/>
              <a:ext cx="1750675" cy="1706975"/>
            </a:xfrm>
            <a:custGeom>
              <a:avLst/>
              <a:gdLst/>
              <a:ahLst/>
              <a:cxnLst/>
              <a:rect l="0" t="0" r="0" b="0"/>
              <a:pathLst>
                <a:path w="70027" h="68279" extrusionOk="0">
                  <a:moveTo>
                    <a:pt x="1613" y="1"/>
                  </a:moveTo>
                  <a:lnTo>
                    <a:pt x="0" y="2823"/>
                  </a:lnTo>
                  <a:lnTo>
                    <a:pt x="65322" y="68279"/>
                  </a:lnTo>
                  <a:lnTo>
                    <a:pt x="70027" y="68279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9" name="Shape 699"/>
            <p:cNvSpPr/>
            <p:nvPr/>
          </p:nvSpPr>
          <p:spPr>
            <a:xfrm>
              <a:off x="4243450" y="2513050"/>
              <a:ext cx="1814525" cy="1770825"/>
            </a:xfrm>
            <a:custGeom>
              <a:avLst/>
              <a:gdLst/>
              <a:ahLst/>
              <a:cxnLst/>
              <a:rect l="0" t="0" r="0" b="0"/>
              <a:pathLst>
                <a:path w="72581" h="70833" extrusionOk="0">
                  <a:moveTo>
                    <a:pt x="1748" y="1"/>
                  </a:moveTo>
                  <a:lnTo>
                    <a:pt x="1" y="2958"/>
                  </a:lnTo>
                  <a:lnTo>
                    <a:pt x="67876" y="70833"/>
                  </a:lnTo>
                  <a:lnTo>
                    <a:pt x="72581" y="70833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0" name="Shape 700"/>
            <p:cNvSpPr/>
            <p:nvPr/>
          </p:nvSpPr>
          <p:spPr>
            <a:xfrm>
              <a:off x="4280425" y="2452575"/>
              <a:ext cx="1875000" cy="1831300"/>
            </a:xfrm>
            <a:custGeom>
              <a:avLst/>
              <a:gdLst/>
              <a:ahLst/>
              <a:cxnLst/>
              <a:rect l="0" t="0" r="0" b="0"/>
              <a:pathLst>
                <a:path w="75000" h="73252" extrusionOk="0">
                  <a:moveTo>
                    <a:pt x="1613" y="1"/>
                  </a:moveTo>
                  <a:lnTo>
                    <a:pt x="0" y="2957"/>
                  </a:lnTo>
                  <a:lnTo>
                    <a:pt x="70295" y="73252"/>
                  </a:lnTo>
                  <a:lnTo>
                    <a:pt x="74999" y="73252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1" name="Shape 701"/>
            <p:cNvSpPr/>
            <p:nvPr/>
          </p:nvSpPr>
          <p:spPr>
            <a:xfrm>
              <a:off x="4314025" y="2392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1747" y="0"/>
                  </a:moveTo>
                  <a:lnTo>
                    <a:pt x="0" y="2957"/>
                  </a:lnTo>
                  <a:lnTo>
                    <a:pt x="72849" y="75671"/>
                  </a:lnTo>
                  <a:lnTo>
                    <a:pt x="77419" y="7567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2" name="Shape 702"/>
            <p:cNvSpPr/>
            <p:nvPr/>
          </p:nvSpPr>
          <p:spPr>
            <a:xfrm>
              <a:off x="4350975" y="232825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1748" y="1"/>
                  </a:moveTo>
                  <a:lnTo>
                    <a:pt x="1" y="2957"/>
                  </a:lnTo>
                  <a:lnTo>
                    <a:pt x="75269" y="78225"/>
                  </a:lnTo>
                  <a:lnTo>
                    <a:pt x="79839" y="7822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3" name="Shape 703"/>
            <p:cNvSpPr/>
            <p:nvPr/>
          </p:nvSpPr>
          <p:spPr>
            <a:xfrm>
              <a:off x="4384575" y="2267775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1748" y="0"/>
                  </a:moveTo>
                  <a:lnTo>
                    <a:pt x="1" y="2957"/>
                  </a:lnTo>
                  <a:lnTo>
                    <a:pt x="77823" y="80644"/>
                  </a:lnTo>
                  <a:lnTo>
                    <a:pt x="82392" y="8064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4" name="Shape 704"/>
            <p:cNvSpPr/>
            <p:nvPr/>
          </p:nvSpPr>
          <p:spPr>
            <a:xfrm>
              <a:off x="4421550" y="2207275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747" y="1"/>
                  </a:moveTo>
                  <a:lnTo>
                    <a:pt x="0" y="2958"/>
                  </a:lnTo>
                  <a:lnTo>
                    <a:pt x="80107" y="83064"/>
                  </a:lnTo>
                  <a:lnTo>
                    <a:pt x="84811" y="83064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5" name="Shape 705"/>
            <p:cNvSpPr/>
            <p:nvPr/>
          </p:nvSpPr>
          <p:spPr>
            <a:xfrm>
              <a:off x="4458500" y="2146800"/>
              <a:ext cx="2130375" cy="2137075"/>
            </a:xfrm>
            <a:custGeom>
              <a:avLst/>
              <a:gdLst/>
              <a:ahLst/>
              <a:cxnLst/>
              <a:rect l="0" t="0" r="0" b="0"/>
              <a:pathLst>
                <a:path w="85215" h="85483" extrusionOk="0">
                  <a:moveTo>
                    <a:pt x="1614" y="1"/>
                  </a:moveTo>
                  <a:lnTo>
                    <a:pt x="1" y="2823"/>
                  </a:lnTo>
                  <a:lnTo>
                    <a:pt x="82527" y="85483"/>
                  </a:lnTo>
                  <a:lnTo>
                    <a:pt x="84005" y="85483"/>
                  </a:lnTo>
                  <a:lnTo>
                    <a:pt x="85215" y="83467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6" name="Shape 706"/>
            <p:cNvSpPr/>
            <p:nvPr/>
          </p:nvSpPr>
          <p:spPr>
            <a:xfrm>
              <a:off x="4492100" y="2082950"/>
              <a:ext cx="2133750" cy="2163975"/>
            </a:xfrm>
            <a:custGeom>
              <a:avLst/>
              <a:gdLst/>
              <a:ahLst/>
              <a:cxnLst/>
              <a:rect l="0" t="0" r="0" b="0"/>
              <a:pathLst>
                <a:path w="85350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349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7" name="Shape 707"/>
            <p:cNvSpPr/>
            <p:nvPr/>
          </p:nvSpPr>
          <p:spPr>
            <a:xfrm>
              <a:off x="4529075" y="2022475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558"/>
                  </a:lnTo>
                  <a:lnTo>
                    <a:pt x="85214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8" name="Shape 708"/>
            <p:cNvSpPr/>
            <p:nvPr/>
          </p:nvSpPr>
          <p:spPr>
            <a:xfrm>
              <a:off x="4562675" y="1962000"/>
              <a:ext cx="2133725" cy="2160600"/>
            </a:xfrm>
            <a:custGeom>
              <a:avLst/>
              <a:gdLst/>
              <a:ahLst/>
              <a:cxnLst/>
              <a:rect l="0" t="0" r="0" b="0"/>
              <a:pathLst>
                <a:path w="85349" h="86424" extrusionOk="0">
                  <a:moveTo>
                    <a:pt x="1748" y="0"/>
                  </a:moveTo>
                  <a:lnTo>
                    <a:pt x="0" y="2957"/>
                  </a:lnTo>
                  <a:lnTo>
                    <a:pt x="83602" y="86424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9" name="Shape 709"/>
            <p:cNvSpPr/>
            <p:nvPr/>
          </p:nvSpPr>
          <p:spPr>
            <a:xfrm>
              <a:off x="4599625" y="1898150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0" name="Shape 710"/>
            <p:cNvSpPr/>
            <p:nvPr/>
          </p:nvSpPr>
          <p:spPr>
            <a:xfrm>
              <a:off x="4633225" y="1837675"/>
              <a:ext cx="2133750" cy="2163950"/>
            </a:xfrm>
            <a:custGeom>
              <a:avLst/>
              <a:gdLst/>
              <a:ahLst/>
              <a:cxnLst/>
              <a:rect l="0" t="0" r="0" b="0"/>
              <a:pathLst>
                <a:path w="85350" h="86558" extrusionOk="0">
                  <a:moveTo>
                    <a:pt x="1748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349" y="83601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1" name="Shape 711"/>
            <p:cNvSpPr/>
            <p:nvPr/>
          </p:nvSpPr>
          <p:spPr>
            <a:xfrm>
              <a:off x="4670200" y="1777175"/>
              <a:ext cx="2130375" cy="2160625"/>
            </a:xfrm>
            <a:custGeom>
              <a:avLst/>
              <a:gdLst/>
              <a:ahLst/>
              <a:cxnLst/>
              <a:rect l="0" t="0" r="0" b="0"/>
              <a:pathLst>
                <a:path w="85215" h="86425" extrusionOk="0">
                  <a:moveTo>
                    <a:pt x="1748" y="1"/>
                  </a:moveTo>
                  <a:lnTo>
                    <a:pt x="0" y="2958"/>
                  </a:lnTo>
                  <a:lnTo>
                    <a:pt x="83602" y="86424"/>
                  </a:lnTo>
                  <a:lnTo>
                    <a:pt x="85215" y="8346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2" name="Shape 712"/>
            <p:cNvSpPr/>
            <p:nvPr/>
          </p:nvSpPr>
          <p:spPr>
            <a:xfrm>
              <a:off x="4707150" y="1713350"/>
              <a:ext cx="2130375" cy="2163950"/>
            </a:xfrm>
            <a:custGeom>
              <a:avLst/>
              <a:gdLst/>
              <a:ahLst/>
              <a:cxnLst/>
              <a:rect l="0" t="0" r="0" b="0"/>
              <a:pathLst>
                <a:path w="85215" h="86558" extrusionOk="0">
                  <a:moveTo>
                    <a:pt x="1614" y="0"/>
                  </a:moveTo>
                  <a:lnTo>
                    <a:pt x="1" y="2957"/>
                  </a:lnTo>
                  <a:lnTo>
                    <a:pt x="83468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3" name="Shape 713"/>
            <p:cNvSpPr/>
            <p:nvPr/>
          </p:nvSpPr>
          <p:spPr>
            <a:xfrm>
              <a:off x="4740750" y="16528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215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4" name="Shape 714"/>
            <p:cNvSpPr/>
            <p:nvPr/>
          </p:nvSpPr>
          <p:spPr>
            <a:xfrm>
              <a:off x="4777725" y="1592375"/>
              <a:ext cx="2130375" cy="2160600"/>
            </a:xfrm>
            <a:custGeom>
              <a:avLst/>
              <a:gdLst/>
              <a:ahLst/>
              <a:cxnLst/>
              <a:rect l="0" t="0" r="0" b="0"/>
              <a:pathLst>
                <a:path w="85215" h="86424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424"/>
                  </a:lnTo>
                  <a:lnTo>
                    <a:pt x="85215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5" name="Shape 715"/>
            <p:cNvSpPr/>
            <p:nvPr/>
          </p:nvSpPr>
          <p:spPr>
            <a:xfrm>
              <a:off x="4811325" y="1531900"/>
              <a:ext cx="2133750" cy="2160600"/>
            </a:xfrm>
            <a:custGeom>
              <a:avLst/>
              <a:gdLst/>
              <a:ahLst/>
              <a:cxnLst/>
              <a:rect l="0" t="0" r="0" b="0"/>
              <a:pathLst>
                <a:path w="85350" h="86424" extrusionOk="0">
                  <a:moveTo>
                    <a:pt x="1748" y="0"/>
                  </a:moveTo>
                  <a:lnTo>
                    <a:pt x="0" y="2823"/>
                  </a:lnTo>
                  <a:lnTo>
                    <a:pt x="83602" y="86423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6" name="Shape 716"/>
            <p:cNvSpPr/>
            <p:nvPr/>
          </p:nvSpPr>
          <p:spPr>
            <a:xfrm>
              <a:off x="4848275" y="14680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7" name="Shape 717"/>
            <p:cNvSpPr/>
            <p:nvPr/>
          </p:nvSpPr>
          <p:spPr>
            <a:xfrm>
              <a:off x="4881875" y="1431100"/>
              <a:ext cx="2133750" cy="2140425"/>
            </a:xfrm>
            <a:custGeom>
              <a:avLst/>
              <a:gdLst/>
              <a:ahLst/>
              <a:cxnLst/>
              <a:rect l="0" t="0" r="0" b="0"/>
              <a:pathLst>
                <a:path w="85350" h="85617" extrusionOk="0">
                  <a:moveTo>
                    <a:pt x="1211" y="0"/>
                  </a:moveTo>
                  <a:lnTo>
                    <a:pt x="1" y="2016"/>
                  </a:lnTo>
                  <a:lnTo>
                    <a:pt x="83602" y="85617"/>
                  </a:lnTo>
                  <a:lnTo>
                    <a:pt x="85350" y="82660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8" name="Shape 718"/>
            <p:cNvSpPr/>
            <p:nvPr/>
          </p:nvSpPr>
          <p:spPr>
            <a:xfrm>
              <a:off x="4928925" y="1431100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" y="0"/>
                  </a:moveTo>
                  <a:lnTo>
                    <a:pt x="83199" y="83063"/>
                  </a:lnTo>
                  <a:lnTo>
                    <a:pt x="84812" y="80106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9" name="Shape 719"/>
            <p:cNvSpPr/>
            <p:nvPr/>
          </p:nvSpPr>
          <p:spPr>
            <a:xfrm>
              <a:off x="5026375" y="1431100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0" y="0"/>
                  </a:moveTo>
                  <a:lnTo>
                    <a:pt x="80645" y="80644"/>
                  </a:lnTo>
                  <a:lnTo>
                    <a:pt x="82392" y="77687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0" name="Shape 720"/>
            <p:cNvSpPr/>
            <p:nvPr/>
          </p:nvSpPr>
          <p:spPr>
            <a:xfrm>
              <a:off x="5123825" y="143110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0" y="0"/>
                  </a:moveTo>
                  <a:lnTo>
                    <a:pt x="78225" y="78225"/>
                  </a:lnTo>
                  <a:lnTo>
                    <a:pt x="79838" y="75268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1" name="Shape 721"/>
            <p:cNvSpPr/>
            <p:nvPr/>
          </p:nvSpPr>
          <p:spPr>
            <a:xfrm>
              <a:off x="5221275" y="1431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0" y="0"/>
                  </a:moveTo>
                  <a:lnTo>
                    <a:pt x="75671" y="75671"/>
                  </a:lnTo>
                  <a:lnTo>
                    <a:pt x="77419" y="7271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2" name="Shape 722"/>
            <p:cNvSpPr/>
            <p:nvPr/>
          </p:nvSpPr>
          <p:spPr>
            <a:xfrm>
              <a:off x="5318700" y="1431100"/>
              <a:ext cx="1875025" cy="1831300"/>
            </a:xfrm>
            <a:custGeom>
              <a:avLst/>
              <a:gdLst/>
              <a:ahLst/>
              <a:cxnLst/>
              <a:rect l="0" t="0" r="0" b="0"/>
              <a:pathLst>
                <a:path w="75001" h="73252" extrusionOk="0">
                  <a:moveTo>
                    <a:pt x="1" y="0"/>
                  </a:moveTo>
                  <a:lnTo>
                    <a:pt x="73253" y="73251"/>
                  </a:lnTo>
                  <a:lnTo>
                    <a:pt x="75000" y="7029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3" name="Shape 723"/>
            <p:cNvSpPr/>
            <p:nvPr/>
          </p:nvSpPr>
          <p:spPr>
            <a:xfrm>
              <a:off x="5416150" y="1431100"/>
              <a:ext cx="1811175" cy="1770825"/>
            </a:xfrm>
            <a:custGeom>
              <a:avLst/>
              <a:gdLst/>
              <a:ahLst/>
              <a:cxnLst/>
              <a:rect l="0" t="0" r="0" b="0"/>
              <a:pathLst>
                <a:path w="72447" h="70833" extrusionOk="0">
                  <a:moveTo>
                    <a:pt x="1" y="0"/>
                  </a:moveTo>
                  <a:lnTo>
                    <a:pt x="70699" y="70832"/>
                  </a:lnTo>
                  <a:lnTo>
                    <a:pt x="72446" y="6787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4" name="Shape 724"/>
            <p:cNvSpPr/>
            <p:nvPr/>
          </p:nvSpPr>
          <p:spPr>
            <a:xfrm>
              <a:off x="5510250" y="1431100"/>
              <a:ext cx="1754025" cy="1706975"/>
            </a:xfrm>
            <a:custGeom>
              <a:avLst/>
              <a:gdLst/>
              <a:ahLst/>
              <a:cxnLst/>
              <a:rect l="0" t="0" r="0" b="0"/>
              <a:pathLst>
                <a:path w="70161" h="68279" extrusionOk="0">
                  <a:moveTo>
                    <a:pt x="0" y="0"/>
                  </a:moveTo>
                  <a:lnTo>
                    <a:pt x="68413" y="68278"/>
                  </a:lnTo>
                  <a:lnTo>
                    <a:pt x="70161" y="65456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5" name="Shape 725"/>
            <p:cNvSpPr/>
            <p:nvPr/>
          </p:nvSpPr>
          <p:spPr>
            <a:xfrm>
              <a:off x="5607675" y="1431100"/>
              <a:ext cx="1690200" cy="1646500"/>
            </a:xfrm>
            <a:custGeom>
              <a:avLst/>
              <a:gdLst/>
              <a:ahLst/>
              <a:cxnLst/>
              <a:rect l="0" t="0" r="0" b="0"/>
              <a:pathLst>
                <a:path w="67608" h="65860" extrusionOk="0">
                  <a:moveTo>
                    <a:pt x="1" y="0"/>
                  </a:moveTo>
                  <a:lnTo>
                    <a:pt x="65995" y="65859"/>
                  </a:lnTo>
                  <a:lnTo>
                    <a:pt x="67608" y="62902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6" name="Shape 726"/>
            <p:cNvSpPr/>
            <p:nvPr/>
          </p:nvSpPr>
          <p:spPr>
            <a:xfrm>
              <a:off x="5705125" y="1431100"/>
              <a:ext cx="1629725" cy="1586000"/>
            </a:xfrm>
            <a:custGeom>
              <a:avLst/>
              <a:gdLst/>
              <a:ahLst/>
              <a:cxnLst/>
              <a:rect l="0" t="0" r="0" b="0"/>
              <a:pathLst>
                <a:path w="65189" h="63440" extrusionOk="0">
                  <a:moveTo>
                    <a:pt x="1" y="0"/>
                  </a:moveTo>
                  <a:lnTo>
                    <a:pt x="63441" y="63440"/>
                  </a:lnTo>
                  <a:lnTo>
                    <a:pt x="65188" y="60483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7" name="Shape 727"/>
            <p:cNvSpPr/>
            <p:nvPr/>
          </p:nvSpPr>
          <p:spPr>
            <a:xfrm>
              <a:off x="5802575" y="1431100"/>
              <a:ext cx="1565875" cy="1525525"/>
            </a:xfrm>
            <a:custGeom>
              <a:avLst/>
              <a:gdLst/>
              <a:ahLst/>
              <a:cxnLst/>
              <a:rect l="0" t="0" r="0" b="0"/>
              <a:pathLst>
                <a:path w="62635" h="61021" extrusionOk="0">
                  <a:moveTo>
                    <a:pt x="1" y="0"/>
                  </a:moveTo>
                  <a:lnTo>
                    <a:pt x="61021" y="61020"/>
                  </a:lnTo>
                  <a:lnTo>
                    <a:pt x="62634" y="5806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8" name="Shape 728"/>
            <p:cNvSpPr/>
            <p:nvPr/>
          </p:nvSpPr>
          <p:spPr>
            <a:xfrm>
              <a:off x="5900025" y="1431100"/>
              <a:ext cx="1481850" cy="1461675"/>
            </a:xfrm>
            <a:custGeom>
              <a:avLst/>
              <a:gdLst/>
              <a:ahLst/>
              <a:cxnLst/>
              <a:rect l="0" t="0" r="0" b="0"/>
              <a:pathLst>
                <a:path w="59274" h="58467" extrusionOk="0">
                  <a:moveTo>
                    <a:pt x="0" y="0"/>
                  </a:moveTo>
                  <a:lnTo>
                    <a:pt x="58468" y="58467"/>
                  </a:lnTo>
                  <a:lnTo>
                    <a:pt x="59274" y="57123"/>
                  </a:lnTo>
                  <a:lnTo>
                    <a:pt x="56048" y="5147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9" name="Shape 729"/>
            <p:cNvSpPr/>
            <p:nvPr/>
          </p:nvSpPr>
          <p:spPr>
            <a:xfrm>
              <a:off x="5997475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51747" y="51881"/>
                  </a:lnTo>
                  <a:lnTo>
                    <a:pt x="52285" y="51478"/>
                  </a:lnTo>
                  <a:lnTo>
                    <a:pt x="46908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0" name="Shape 730"/>
            <p:cNvSpPr/>
            <p:nvPr/>
          </p:nvSpPr>
          <p:spPr>
            <a:xfrm>
              <a:off x="6094900" y="1431100"/>
              <a:ext cx="1075300" cy="1065175"/>
            </a:xfrm>
            <a:custGeom>
              <a:avLst/>
              <a:gdLst/>
              <a:ahLst/>
              <a:cxnLst/>
              <a:rect l="0" t="0" r="0" b="0"/>
              <a:pathLst>
                <a:path w="43012" h="42607" extrusionOk="0">
                  <a:moveTo>
                    <a:pt x="1" y="0"/>
                  </a:moveTo>
                  <a:lnTo>
                    <a:pt x="42608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1" name="Shape 731"/>
            <p:cNvSpPr/>
            <p:nvPr/>
          </p:nvSpPr>
          <p:spPr>
            <a:xfrm>
              <a:off x="6189000" y="1431100"/>
              <a:ext cx="850150" cy="836700"/>
            </a:xfrm>
            <a:custGeom>
              <a:avLst/>
              <a:gdLst/>
              <a:ahLst/>
              <a:cxnLst/>
              <a:rect l="0" t="0" r="0" b="0"/>
              <a:pathLst>
                <a:path w="34006" h="33468" extrusionOk="0">
                  <a:moveTo>
                    <a:pt x="0" y="0"/>
                  </a:moveTo>
                  <a:lnTo>
                    <a:pt x="33602" y="33467"/>
                  </a:lnTo>
                  <a:lnTo>
                    <a:pt x="34005" y="33198"/>
                  </a:lnTo>
                  <a:lnTo>
                    <a:pt x="28629" y="2392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2" name="Shape 732"/>
            <p:cNvSpPr/>
            <p:nvPr/>
          </p:nvSpPr>
          <p:spPr>
            <a:xfrm>
              <a:off x="6286450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0" y="0"/>
                  </a:moveTo>
                  <a:lnTo>
                    <a:pt x="24328" y="24328"/>
                  </a:lnTo>
                  <a:lnTo>
                    <a:pt x="24731" y="23924"/>
                  </a:lnTo>
                  <a:lnTo>
                    <a:pt x="19489" y="1478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3" name="Shape 733"/>
            <p:cNvSpPr/>
            <p:nvPr/>
          </p:nvSpPr>
          <p:spPr>
            <a:xfrm>
              <a:off x="6383900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215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4" name="Shape 734"/>
            <p:cNvSpPr/>
            <p:nvPr/>
          </p:nvSpPr>
          <p:spPr>
            <a:xfrm>
              <a:off x="6481325" y="1431100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1" y="0"/>
                  </a:moveTo>
                  <a:lnTo>
                    <a:pt x="5915" y="5914"/>
                  </a:lnTo>
                  <a:lnTo>
                    <a:pt x="6318" y="5645"/>
                  </a:lnTo>
                  <a:lnTo>
                    <a:pt x="3092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35" name="Shape 735"/>
          <p:cNvSpPr/>
          <p:nvPr/>
        </p:nvSpPr>
        <p:spPr>
          <a:xfrm rot="10800000" flipH="1">
            <a:off x="-123825" y="1411970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6" name="Shape 736"/>
          <p:cNvSpPr/>
          <p:nvPr/>
        </p:nvSpPr>
        <p:spPr>
          <a:xfrm rot="10800000" flipH="1">
            <a:off x="638174" y="1920132"/>
            <a:ext cx="428700" cy="494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7" name="Shape 737"/>
          <p:cNvSpPr/>
          <p:nvPr/>
        </p:nvSpPr>
        <p:spPr>
          <a:xfrm rot="10800000" flipH="1">
            <a:off x="1495429" y="-175529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8" name="Shape 738"/>
          <p:cNvSpPr/>
          <p:nvPr/>
        </p:nvSpPr>
        <p:spPr>
          <a:xfrm rot="10800000" flipH="1">
            <a:off x="327804" y="118565"/>
            <a:ext cx="358799" cy="4140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" name="Shape 739"/>
          <p:cNvGrpSpPr/>
          <p:nvPr/>
        </p:nvGrpSpPr>
        <p:grpSpPr>
          <a:xfrm>
            <a:off x="1729788" y="81423"/>
            <a:ext cx="351203" cy="432880"/>
            <a:chOff x="5975075" y="2327500"/>
            <a:chExt cx="420100" cy="388350"/>
          </a:xfrm>
        </p:grpSpPr>
        <p:sp>
          <p:nvSpPr>
            <p:cNvPr id="740" name="Shape 740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1" name="Shape 741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42" name="Shape 742"/>
          <p:cNvSpPr/>
          <p:nvPr/>
        </p:nvSpPr>
        <p:spPr>
          <a:xfrm>
            <a:off x="203103" y="1693568"/>
            <a:ext cx="166061" cy="383605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" name="Shape 743"/>
          <p:cNvGrpSpPr/>
          <p:nvPr/>
        </p:nvGrpSpPr>
        <p:grpSpPr>
          <a:xfrm>
            <a:off x="904276" y="686923"/>
            <a:ext cx="382958" cy="809480"/>
            <a:chOff x="6718575" y="2318625"/>
            <a:chExt cx="256950" cy="407375"/>
          </a:xfrm>
        </p:grpSpPr>
        <p:sp>
          <p:nvSpPr>
            <p:cNvPr id="744" name="Shape 74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5" name="Shape 74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6" name="Shape 74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7" name="Shape 74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8" name="Shape 74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9" name="Shape 74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0" name="Shape 75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1" name="Shape 75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" name="Shape 752"/>
          <p:cNvGrpSpPr/>
          <p:nvPr/>
        </p:nvGrpSpPr>
        <p:grpSpPr>
          <a:xfrm>
            <a:off x="335764" y="2454040"/>
            <a:ext cx="342881" cy="466757"/>
            <a:chOff x="3951850" y="2985350"/>
            <a:chExt cx="407950" cy="416500"/>
          </a:xfrm>
        </p:grpSpPr>
        <p:sp>
          <p:nvSpPr>
            <p:cNvPr id="753" name="Shape 753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4" name="Shape 754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5" name="Shape 755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6" name="Shape 756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" name="Shape 757"/>
          <p:cNvGrpSpPr/>
          <p:nvPr/>
        </p:nvGrpSpPr>
        <p:grpSpPr>
          <a:xfrm rot="10800000" flipH="1">
            <a:off x="7663686" y="4910284"/>
            <a:ext cx="1034724" cy="1193981"/>
            <a:chOff x="238125" y="1431100"/>
            <a:chExt cx="3296350" cy="2852775"/>
          </a:xfrm>
        </p:grpSpPr>
        <p:sp>
          <p:nvSpPr>
            <p:cNvPr id="758" name="Shape 758"/>
            <p:cNvSpPr/>
            <p:nvPr/>
          </p:nvSpPr>
          <p:spPr>
            <a:xfrm>
              <a:off x="98072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3" y="0"/>
                  </a:moveTo>
                  <a:lnTo>
                    <a:pt x="0" y="269"/>
                  </a:lnTo>
                  <a:lnTo>
                    <a:pt x="3226" y="5914"/>
                  </a:lnTo>
                  <a:lnTo>
                    <a:pt x="6317" y="591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9" name="Shape 759"/>
            <p:cNvSpPr/>
            <p:nvPr/>
          </p:nvSpPr>
          <p:spPr>
            <a:xfrm>
              <a:off x="849675" y="3907525"/>
              <a:ext cx="386425" cy="376350"/>
            </a:xfrm>
            <a:custGeom>
              <a:avLst/>
              <a:gdLst/>
              <a:ahLst/>
              <a:cxnLst/>
              <a:rect l="0" t="0" r="0" b="0"/>
              <a:pathLst>
                <a:path w="15457" h="15054" extrusionOk="0">
                  <a:moveTo>
                    <a:pt x="403" y="0"/>
                  </a:moveTo>
                  <a:lnTo>
                    <a:pt x="0" y="269"/>
                  </a:lnTo>
                  <a:lnTo>
                    <a:pt x="5242" y="9543"/>
                  </a:lnTo>
                  <a:lnTo>
                    <a:pt x="10887" y="15054"/>
                  </a:lnTo>
                  <a:lnTo>
                    <a:pt x="15457" y="1505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0" name="Shape 760"/>
            <p:cNvSpPr/>
            <p:nvPr/>
          </p:nvSpPr>
          <p:spPr>
            <a:xfrm>
              <a:off x="715250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162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1" name="Shape 761"/>
            <p:cNvSpPr/>
            <p:nvPr/>
          </p:nvSpPr>
          <p:spPr>
            <a:xfrm>
              <a:off x="584200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2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2" name="Shape 762"/>
            <p:cNvSpPr/>
            <p:nvPr/>
          </p:nvSpPr>
          <p:spPr>
            <a:xfrm>
              <a:off x="449800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3" name="Shape 763"/>
            <p:cNvSpPr/>
            <p:nvPr/>
          </p:nvSpPr>
          <p:spPr>
            <a:xfrm>
              <a:off x="318750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3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39517" y="38978"/>
                  </a:lnTo>
                  <a:lnTo>
                    <a:pt x="37097" y="38978"/>
                  </a:lnTo>
                  <a:lnTo>
                    <a:pt x="33737" y="33333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4" name="Shape 764"/>
            <p:cNvSpPr/>
            <p:nvPr/>
          </p:nvSpPr>
          <p:spPr>
            <a:xfrm>
              <a:off x="128650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5" name="Shape 765"/>
            <p:cNvSpPr/>
            <p:nvPr/>
          </p:nvSpPr>
          <p:spPr>
            <a:xfrm>
              <a:off x="238125" y="28222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806" y="0"/>
                  </a:moveTo>
                  <a:lnTo>
                    <a:pt x="0" y="1479"/>
                  </a:lnTo>
                  <a:lnTo>
                    <a:pt x="3226" y="6989"/>
                  </a:lnTo>
                  <a:lnTo>
                    <a:pt x="36559" y="40322"/>
                  </a:lnTo>
                  <a:lnTo>
                    <a:pt x="36962" y="40053"/>
                  </a:lnTo>
                  <a:lnTo>
                    <a:pt x="31720" y="30779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6" name="Shape 766"/>
            <p:cNvSpPr/>
            <p:nvPr/>
          </p:nvSpPr>
          <p:spPr>
            <a:xfrm>
              <a:off x="13839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7" name="Shape 767"/>
            <p:cNvSpPr/>
            <p:nvPr/>
          </p:nvSpPr>
          <p:spPr>
            <a:xfrm>
              <a:off x="251550" y="2761700"/>
              <a:ext cx="779600" cy="840075"/>
            </a:xfrm>
            <a:custGeom>
              <a:avLst/>
              <a:gdLst/>
              <a:ahLst/>
              <a:cxnLst/>
              <a:rect l="0" t="0" r="0" b="0"/>
              <a:pathLst>
                <a:path w="31184" h="33603" extrusionOk="0">
                  <a:moveTo>
                    <a:pt x="1748" y="1"/>
                  </a:moveTo>
                  <a:lnTo>
                    <a:pt x="1" y="2823"/>
                  </a:lnTo>
                  <a:lnTo>
                    <a:pt x="30780" y="33603"/>
                  </a:lnTo>
                  <a:lnTo>
                    <a:pt x="31183" y="33199"/>
                  </a:lnTo>
                  <a:lnTo>
                    <a:pt x="25807" y="24060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8" name="Shape 768"/>
            <p:cNvSpPr/>
            <p:nvPr/>
          </p:nvSpPr>
          <p:spPr>
            <a:xfrm>
              <a:off x="288525" y="2697875"/>
              <a:ext cx="608200" cy="675400"/>
            </a:xfrm>
            <a:custGeom>
              <a:avLst/>
              <a:gdLst/>
              <a:ahLst/>
              <a:cxnLst/>
              <a:rect l="0" t="0" r="0" b="0"/>
              <a:pathLst>
                <a:path w="24328" h="27016" extrusionOk="0">
                  <a:moveTo>
                    <a:pt x="1613" y="0"/>
                  </a:moveTo>
                  <a:lnTo>
                    <a:pt x="0" y="2957"/>
                  </a:lnTo>
                  <a:lnTo>
                    <a:pt x="23925" y="27016"/>
                  </a:lnTo>
                  <a:lnTo>
                    <a:pt x="24328" y="26613"/>
                  </a:lnTo>
                  <a:lnTo>
                    <a:pt x="19086" y="17473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9" name="Shape 769"/>
            <p:cNvSpPr/>
            <p:nvPr/>
          </p:nvSpPr>
          <p:spPr>
            <a:xfrm>
              <a:off x="14813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0" name="Shape 770"/>
            <p:cNvSpPr/>
            <p:nvPr/>
          </p:nvSpPr>
          <p:spPr>
            <a:xfrm>
              <a:off x="15788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1" name="Shape 771"/>
            <p:cNvSpPr/>
            <p:nvPr/>
          </p:nvSpPr>
          <p:spPr>
            <a:xfrm>
              <a:off x="322125" y="2637375"/>
              <a:ext cx="443550" cy="504050"/>
            </a:xfrm>
            <a:custGeom>
              <a:avLst/>
              <a:gdLst/>
              <a:ahLst/>
              <a:cxnLst/>
              <a:rect l="0" t="0" r="0" b="0"/>
              <a:pathLst>
                <a:path w="17742" h="20162" extrusionOk="0">
                  <a:moveTo>
                    <a:pt x="1747" y="1"/>
                  </a:moveTo>
                  <a:lnTo>
                    <a:pt x="0" y="2958"/>
                  </a:lnTo>
                  <a:lnTo>
                    <a:pt x="17339" y="20162"/>
                  </a:lnTo>
                  <a:lnTo>
                    <a:pt x="17742" y="19893"/>
                  </a:lnTo>
                  <a:lnTo>
                    <a:pt x="12366" y="10619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2" name="Shape 772"/>
            <p:cNvSpPr/>
            <p:nvPr/>
          </p:nvSpPr>
          <p:spPr>
            <a:xfrm>
              <a:off x="359075" y="2576900"/>
              <a:ext cx="275575" cy="336050"/>
            </a:xfrm>
            <a:custGeom>
              <a:avLst/>
              <a:gdLst/>
              <a:ahLst/>
              <a:cxnLst/>
              <a:rect l="0" t="0" r="0" b="0"/>
              <a:pathLst>
                <a:path w="11023" h="13442" extrusionOk="0">
                  <a:moveTo>
                    <a:pt x="1614" y="1"/>
                  </a:moveTo>
                  <a:lnTo>
                    <a:pt x="1" y="2823"/>
                  </a:lnTo>
                  <a:lnTo>
                    <a:pt x="10484" y="13441"/>
                  </a:lnTo>
                  <a:lnTo>
                    <a:pt x="10888" y="13172"/>
                  </a:lnTo>
                  <a:lnTo>
                    <a:pt x="9812" y="1129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3" name="Shape 773"/>
            <p:cNvSpPr/>
            <p:nvPr/>
          </p:nvSpPr>
          <p:spPr>
            <a:xfrm>
              <a:off x="167627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4" name="Shape 774"/>
            <p:cNvSpPr/>
            <p:nvPr/>
          </p:nvSpPr>
          <p:spPr>
            <a:xfrm>
              <a:off x="392675" y="2513050"/>
              <a:ext cx="275575" cy="309175"/>
            </a:xfrm>
            <a:custGeom>
              <a:avLst/>
              <a:gdLst/>
              <a:ahLst/>
              <a:cxnLst/>
              <a:rect l="0" t="0" r="0" b="0"/>
              <a:pathLst>
                <a:path w="11023" h="12367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5" name="Shape 775"/>
            <p:cNvSpPr/>
            <p:nvPr/>
          </p:nvSpPr>
          <p:spPr>
            <a:xfrm>
              <a:off x="177372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634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6" name="Shape 776"/>
            <p:cNvSpPr/>
            <p:nvPr/>
          </p:nvSpPr>
          <p:spPr>
            <a:xfrm>
              <a:off x="429650" y="24525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7" name="Shape 777"/>
            <p:cNvSpPr/>
            <p:nvPr/>
          </p:nvSpPr>
          <p:spPr>
            <a:xfrm>
              <a:off x="1871150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40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8" name="Shape 778"/>
            <p:cNvSpPr/>
            <p:nvPr/>
          </p:nvSpPr>
          <p:spPr>
            <a:xfrm>
              <a:off x="196525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9" name="Shape 779"/>
            <p:cNvSpPr/>
            <p:nvPr/>
          </p:nvSpPr>
          <p:spPr>
            <a:xfrm>
              <a:off x="466600" y="23921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0" name="Shape 780"/>
            <p:cNvSpPr/>
            <p:nvPr/>
          </p:nvSpPr>
          <p:spPr>
            <a:xfrm>
              <a:off x="206270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1" name="Shape 781"/>
            <p:cNvSpPr/>
            <p:nvPr/>
          </p:nvSpPr>
          <p:spPr>
            <a:xfrm>
              <a:off x="500200" y="23282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1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2" name="Shape 782"/>
            <p:cNvSpPr/>
            <p:nvPr/>
          </p:nvSpPr>
          <p:spPr>
            <a:xfrm>
              <a:off x="537175" y="22677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3" name="Shape 783"/>
            <p:cNvSpPr/>
            <p:nvPr/>
          </p:nvSpPr>
          <p:spPr>
            <a:xfrm>
              <a:off x="216015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4" name="Shape 784"/>
            <p:cNvSpPr/>
            <p:nvPr/>
          </p:nvSpPr>
          <p:spPr>
            <a:xfrm>
              <a:off x="570775" y="22072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5" name="Shape 785"/>
            <p:cNvSpPr/>
            <p:nvPr/>
          </p:nvSpPr>
          <p:spPr>
            <a:xfrm>
              <a:off x="22575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6" name="Shape 786"/>
            <p:cNvSpPr/>
            <p:nvPr/>
          </p:nvSpPr>
          <p:spPr>
            <a:xfrm>
              <a:off x="2355025" y="3964650"/>
              <a:ext cx="383100" cy="319225"/>
            </a:xfrm>
            <a:custGeom>
              <a:avLst/>
              <a:gdLst/>
              <a:ahLst/>
              <a:cxnLst/>
              <a:rect l="0" t="0" r="0" b="0"/>
              <a:pathLst>
                <a:path w="1532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4248" y="12769"/>
                  </a:lnTo>
                  <a:lnTo>
                    <a:pt x="15323" y="10753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7" name="Shape 787"/>
            <p:cNvSpPr/>
            <p:nvPr/>
          </p:nvSpPr>
          <p:spPr>
            <a:xfrm>
              <a:off x="607725" y="214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823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8" name="Shape 788"/>
            <p:cNvSpPr/>
            <p:nvPr/>
          </p:nvSpPr>
          <p:spPr>
            <a:xfrm>
              <a:off x="2452475" y="3941125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3495" y="1"/>
                  </a:moveTo>
                  <a:lnTo>
                    <a:pt x="2957" y="941"/>
                  </a:lnTo>
                  <a:lnTo>
                    <a:pt x="0" y="941"/>
                  </a:lnTo>
                  <a:lnTo>
                    <a:pt x="11156" y="12232"/>
                  </a:lnTo>
                  <a:lnTo>
                    <a:pt x="12904" y="9275"/>
                  </a:lnTo>
                  <a:lnTo>
                    <a:pt x="3495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9" name="Shape 789"/>
            <p:cNvSpPr/>
            <p:nvPr/>
          </p:nvSpPr>
          <p:spPr>
            <a:xfrm>
              <a:off x="641325" y="208295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0" name="Shape 790"/>
            <p:cNvSpPr/>
            <p:nvPr/>
          </p:nvSpPr>
          <p:spPr>
            <a:xfrm>
              <a:off x="678300" y="20224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1" name="Shape 791"/>
            <p:cNvSpPr/>
            <p:nvPr/>
          </p:nvSpPr>
          <p:spPr>
            <a:xfrm>
              <a:off x="2533125" y="3877275"/>
              <a:ext cx="275550" cy="309175"/>
            </a:xfrm>
            <a:custGeom>
              <a:avLst/>
              <a:gdLst/>
              <a:ahLst/>
              <a:cxnLst/>
              <a:rect l="0" t="0" r="0" b="0"/>
              <a:pathLst>
                <a:path w="11022" h="12367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2" name="Shape 792"/>
            <p:cNvSpPr/>
            <p:nvPr/>
          </p:nvSpPr>
          <p:spPr>
            <a:xfrm>
              <a:off x="2570075" y="381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3" name="Shape 793"/>
            <p:cNvSpPr/>
            <p:nvPr/>
          </p:nvSpPr>
          <p:spPr>
            <a:xfrm>
              <a:off x="711900" y="19620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0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4" name="Shape 794"/>
            <p:cNvSpPr/>
            <p:nvPr/>
          </p:nvSpPr>
          <p:spPr>
            <a:xfrm>
              <a:off x="2603675" y="37563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5" name="Shape 795"/>
            <p:cNvSpPr/>
            <p:nvPr/>
          </p:nvSpPr>
          <p:spPr>
            <a:xfrm>
              <a:off x="748850" y="18981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6" name="Shape 796"/>
            <p:cNvSpPr/>
            <p:nvPr/>
          </p:nvSpPr>
          <p:spPr>
            <a:xfrm>
              <a:off x="2640650" y="36924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7" name="Shape 797"/>
            <p:cNvSpPr/>
            <p:nvPr/>
          </p:nvSpPr>
          <p:spPr>
            <a:xfrm>
              <a:off x="785825" y="18376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8" name="Shape 798"/>
            <p:cNvSpPr/>
            <p:nvPr/>
          </p:nvSpPr>
          <p:spPr>
            <a:xfrm>
              <a:off x="2677600" y="36320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9" name="Shape 799"/>
            <p:cNvSpPr/>
            <p:nvPr/>
          </p:nvSpPr>
          <p:spPr>
            <a:xfrm>
              <a:off x="819425" y="177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0" name="Shape 800"/>
            <p:cNvSpPr/>
            <p:nvPr/>
          </p:nvSpPr>
          <p:spPr>
            <a:xfrm>
              <a:off x="2711200" y="35715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1" name="Shape 801"/>
            <p:cNvSpPr/>
            <p:nvPr/>
          </p:nvSpPr>
          <p:spPr>
            <a:xfrm>
              <a:off x="856375" y="17133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2" name="Shape 802"/>
            <p:cNvSpPr/>
            <p:nvPr/>
          </p:nvSpPr>
          <p:spPr>
            <a:xfrm>
              <a:off x="890000" y="165285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1" y="9275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3" name="Shape 803"/>
            <p:cNvSpPr/>
            <p:nvPr/>
          </p:nvSpPr>
          <p:spPr>
            <a:xfrm>
              <a:off x="2748175" y="35110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0" y="2823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4" name="Shape 804"/>
            <p:cNvSpPr/>
            <p:nvPr/>
          </p:nvSpPr>
          <p:spPr>
            <a:xfrm>
              <a:off x="2781775" y="344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5" name="Shape 805"/>
            <p:cNvSpPr/>
            <p:nvPr/>
          </p:nvSpPr>
          <p:spPr>
            <a:xfrm>
              <a:off x="926950" y="15923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6" name="Shape 806"/>
            <p:cNvSpPr/>
            <p:nvPr/>
          </p:nvSpPr>
          <p:spPr>
            <a:xfrm>
              <a:off x="960550" y="15319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1" y="2823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7" name="Shape 807"/>
            <p:cNvSpPr/>
            <p:nvPr/>
          </p:nvSpPr>
          <p:spPr>
            <a:xfrm>
              <a:off x="2818725" y="33867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8" name="Shape 808"/>
            <p:cNvSpPr/>
            <p:nvPr/>
          </p:nvSpPr>
          <p:spPr>
            <a:xfrm>
              <a:off x="997525" y="1468050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1747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9946" y="11291"/>
                  </a:lnTo>
                  <a:lnTo>
                    <a:pt x="12903" y="1129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9" name="Shape 809"/>
            <p:cNvSpPr/>
            <p:nvPr/>
          </p:nvSpPr>
          <p:spPr>
            <a:xfrm>
              <a:off x="2852325" y="33262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0" name="Shape 810"/>
            <p:cNvSpPr/>
            <p:nvPr/>
          </p:nvSpPr>
          <p:spPr>
            <a:xfrm>
              <a:off x="1034475" y="1431100"/>
              <a:ext cx="383075" cy="319225"/>
            </a:xfrm>
            <a:custGeom>
              <a:avLst/>
              <a:gdLst/>
              <a:ahLst/>
              <a:cxnLst/>
              <a:rect l="0" t="0" r="0" b="0"/>
              <a:pathLst>
                <a:path w="15323" h="12769" extrusionOk="0">
                  <a:moveTo>
                    <a:pt x="1076" y="0"/>
                  </a:moveTo>
                  <a:lnTo>
                    <a:pt x="1" y="2016"/>
                  </a:lnTo>
                  <a:lnTo>
                    <a:pt x="10619" y="12769"/>
                  </a:lnTo>
                  <a:lnTo>
                    <a:pt x="15323" y="12769"/>
                  </a:lnTo>
                  <a:lnTo>
                    <a:pt x="2554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1" name="Shape 811"/>
            <p:cNvSpPr/>
            <p:nvPr/>
          </p:nvSpPr>
          <p:spPr>
            <a:xfrm>
              <a:off x="2889300" y="32623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2" name="Shape 812"/>
            <p:cNvSpPr/>
            <p:nvPr/>
          </p:nvSpPr>
          <p:spPr>
            <a:xfrm>
              <a:off x="10781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3" name="Shape 813"/>
            <p:cNvSpPr/>
            <p:nvPr/>
          </p:nvSpPr>
          <p:spPr>
            <a:xfrm>
              <a:off x="2926250" y="32019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4" name="Shape 814"/>
            <p:cNvSpPr/>
            <p:nvPr/>
          </p:nvSpPr>
          <p:spPr>
            <a:xfrm>
              <a:off x="117560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5" name="Shape 815"/>
            <p:cNvSpPr/>
            <p:nvPr/>
          </p:nvSpPr>
          <p:spPr>
            <a:xfrm>
              <a:off x="2959850" y="31414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6" name="Shape 816"/>
            <p:cNvSpPr/>
            <p:nvPr/>
          </p:nvSpPr>
          <p:spPr>
            <a:xfrm>
              <a:off x="2996825" y="30775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7" name="Shape 817"/>
            <p:cNvSpPr/>
            <p:nvPr/>
          </p:nvSpPr>
          <p:spPr>
            <a:xfrm>
              <a:off x="12730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8" name="Shape 818"/>
            <p:cNvSpPr/>
            <p:nvPr/>
          </p:nvSpPr>
          <p:spPr>
            <a:xfrm>
              <a:off x="137050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9" name="Shape 819"/>
            <p:cNvSpPr/>
            <p:nvPr/>
          </p:nvSpPr>
          <p:spPr>
            <a:xfrm>
              <a:off x="3030425" y="30170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0" name="Shape 820"/>
            <p:cNvSpPr/>
            <p:nvPr/>
          </p:nvSpPr>
          <p:spPr>
            <a:xfrm>
              <a:off x="146795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1" name="Shape 821"/>
            <p:cNvSpPr/>
            <p:nvPr/>
          </p:nvSpPr>
          <p:spPr>
            <a:xfrm>
              <a:off x="3067375" y="29566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2" name="Shape 822"/>
            <p:cNvSpPr/>
            <p:nvPr/>
          </p:nvSpPr>
          <p:spPr>
            <a:xfrm>
              <a:off x="15653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3" name="Shape 823"/>
            <p:cNvSpPr/>
            <p:nvPr/>
          </p:nvSpPr>
          <p:spPr>
            <a:xfrm>
              <a:off x="3101000" y="28961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0"/>
                  </a:moveTo>
                  <a:lnTo>
                    <a:pt x="0" y="2823"/>
                  </a:lnTo>
                  <a:lnTo>
                    <a:pt x="9409" y="12231"/>
                  </a:lnTo>
                  <a:lnTo>
                    <a:pt x="11021" y="9274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4" name="Shape 824"/>
            <p:cNvSpPr/>
            <p:nvPr/>
          </p:nvSpPr>
          <p:spPr>
            <a:xfrm>
              <a:off x="3137950" y="2802025"/>
              <a:ext cx="275550" cy="336050"/>
            </a:xfrm>
            <a:custGeom>
              <a:avLst/>
              <a:gdLst/>
              <a:ahLst/>
              <a:cxnLst/>
              <a:rect l="0" t="0" r="0" b="0"/>
              <a:pathLst>
                <a:path w="11022" h="13442" extrusionOk="0">
                  <a:moveTo>
                    <a:pt x="404" y="1"/>
                  </a:moveTo>
                  <a:lnTo>
                    <a:pt x="1" y="404"/>
                  </a:lnTo>
                  <a:lnTo>
                    <a:pt x="1076" y="2286"/>
                  </a:lnTo>
                  <a:lnTo>
                    <a:pt x="1" y="4167"/>
                  </a:lnTo>
                  <a:lnTo>
                    <a:pt x="9275" y="13441"/>
                  </a:lnTo>
                  <a:lnTo>
                    <a:pt x="11022" y="10619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5" name="Shape 825"/>
            <p:cNvSpPr/>
            <p:nvPr/>
          </p:nvSpPr>
          <p:spPr>
            <a:xfrm>
              <a:off x="166282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6" name="Shape 826"/>
            <p:cNvSpPr/>
            <p:nvPr/>
          </p:nvSpPr>
          <p:spPr>
            <a:xfrm>
              <a:off x="3006900" y="2573550"/>
              <a:ext cx="440200" cy="504050"/>
            </a:xfrm>
            <a:custGeom>
              <a:avLst/>
              <a:gdLst/>
              <a:ahLst/>
              <a:cxnLst/>
              <a:rect l="0" t="0" r="0" b="0"/>
              <a:pathLst>
                <a:path w="17608" h="20162" extrusionOk="0">
                  <a:moveTo>
                    <a:pt x="404" y="0"/>
                  </a:moveTo>
                  <a:lnTo>
                    <a:pt x="1" y="269"/>
                  </a:lnTo>
                  <a:lnTo>
                    <a:pt x="5243" y="9543"/>
                  </a:lnTo>
                  <a:lnTo>
                    <a:pt x="15995" y="20161"/>
                  </a:lnTo>
                  <a:lnTo>
                    <a:pt x="17608" y="1720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7" name="Shape 827"/>
            <p:cNvSpPr/>
            <p:nvPr/>
          </p:nvSpPr>
          <p:spPr>
            <a:xfrm>
              <a:off x="17602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8" name="Shape 828"/>
            <p:cNvSpPr/>
            <p:nvPr/>
          </p:nvSpPr>
          <p:spPr>
            <a:xfrm>
              <a:off x="18543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9" name="Shape 829"/>
            <p:cNvSpPr/>
            <p:nvPr/>
          </p:nvSpPr>
          <p:spPr>
            <a:xfrm>
              <a:off x="2872500" y="2345050"/>
              <a:ext cx="611575" cy="672050"/>
            </a:xfrm>
            <a:custGeom>
              <a:avLst/>
              <a:gdLst/>
              <a:ahLst/>
              <a:cxnLst/>
              <a:rect l="0" t="0" r="0" b="0"/>
              <a:pathLst>
                <a:path w="24463" h="26882" extrusionOk="0">
                  <a:moveTo>
                    <a:pt x="538" y="1"/>
                  </a:moveTo>
                  <a:lnTo>
                    <a:pt x="0" y="269"/>
                  </a:lnTo>
                  <a:lnTo>
                    <a:pt x="5377" y="9409"/>
                  </a:lnTo>
                  <a:lnTo>
                    <a:pt x="22715" y="26882"/>
                  </a:lnTo>
                  <a:lnTo>
                    <a:pt x="24462" y="23925"/>
                  </a:lnTo>
                  <a:lnTo>
                    <a:pt x="538" y="1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0" name="Shape 830"/>
            <p:cNvSpPr/>
            <p:nvPr/>
          </p:nvSpPr>
          <p:spPr>
            <a:xfrm>
              <a:off x="2741450" y="2113200"/>
              <a:ext cx="779575" cy="843425"/>
            </a:xfrm>
            <a:custGeom>
              <a:avLst/>
              <a:gdLst/>
              <a:ahLst/>
              <a:cxnLst/>
              <a:rect l="0" t="0" r="0" b="0"/>
              <a:pathLst>
                <a:path w="31183" h="33737" extrusionOk="0">
                  <a:moveTo>
                    <a:pt x="404" y="0"/>
                  </a:moveTo>
                  <a:lnTo>
                    <a:pt x="0" y="404"/>
                  </a:lnTo>
                  <a:lnTo>
                    <a:pt x="5242" y="9543"/>
                  </a:lnTo>
                  <a:lnTo>
                    <a:pt x="29436" y="33736"/>
                  </a:lnTo>
                  <a:lnTo>
                    <a:pt x="31183" y="30780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1" name="Shape 831"/>
            <p:cNvSpPr/>
            <p:nvPr/>
          </p:nvSpPr>
          <p:spPr>
            <a:xfrm>
              <a:off x="195180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2" name="Shape 832"/>
            <p:cNvSpPr/>
            <p:nvPr/>
          </p:nvSpPr>
          <p:spPr>
            <a:xfrm>
              <a:off x="20492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3" name="Shape 833"/>
            <p:cNvSpPr/>
            <p:nvPr/>
          </p:nvSpPr>
          <p:spPr>
            <a:xfrm>
              <a:off x="2610400" y="18847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404" y="1"/>
                  </a:moveTo>
                  <a:lnTo>
                    <a:pt x="1" y="270"/>
                  </a:lnTo>
                  <a:lnTo>
                    <a:pt x="5242" y="9544"/>
                  </a:lnTo>
                  <a:lnTo>
                    <a:pt x="36022" y="40323"/>
                  </a:lnTo>
                  <a:lnTo>
                    <a:pt x="36963" y="38979"/>
                  </a:lnTo>
                  <a:lnTo>
                    <a:pt x="33737" y="333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4" name="Shape 834"/>
            <p:cNvSpPr/>
            <p:nvPr/>
          </p:nvSpPr>
          <p:spPr>
            <a:xfrm>
              <a:off x="2146700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12769" y="12769"/>
                  </a:lnTo>
                  <a:lnTo>
                    <a:pt x="15188" y="12769"/>
                  </a:lnTo>
                  <a:lnTo>
                    <a:pt x="18549" y="18548"/>
                  </a:lnTo>
                  <a:lnTo>
                    <a:pt x="51882" y="51881"/>
                  </a:lnTo>
                  <a:lnTo>
                    <a:pt x="52285" y="51478"/>
                  </a:lnTo>
                  <a:lnTo>
                    <a:pt x="46909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5" name="Shape 835"/>
            <p:cNvSpPr/>
            <p:nvPr/>
          </p:nvSpPr>
          <p:spPr>
            <a:xfrm>
              <a:off x="2244150" y="1431100"/>
              <a:ext cx="1075275" cy="1065175"/>
            </a:xfrm>
            <a:custGeom>
              <a:avLst/>
              <a:gdLst/>
              <a:ahLst/>
              <a:cxnLst/>
              <a:rect l="0" t="0" r="0" b="0"/>
              <a:pathLst>
                <a:path w="43011" h="42607" extrusionOk="0">
                  <a:moveTo>
                    <a:pt x="0" y="0"/>
                  </a:moveTo>
                  <a:lnTo>
                    <a:pt x="42607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6" name="Shape 836"/>
            <p:cNvSpPr/>
            <p:nvPr/>
          </p:nvSpPr>
          <p:spPr>
            <a:xfrm>
              <a:off x="2341575" y="1431100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1" y="0"/>
                  </a:moveTo>
                  <a:lnTo>
                    <a:pt x="33468" y="33467"/>
                  </a:lnTo>
                  <a:lnTo>
                    <a:pt x="33872" y="33198"/>
                  </a:lnTo>
                  <a:lnTo>
                    <a:pt x="28495" y="2392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7" name="Shape 837"/>
            <p:cNvSpPr/>
            <p:nvPr/>
          </p:nvSpPr>
          <p:spPr>
            <a:xfrm>
              <a:off x="2439025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1" y="0"/>
                  </a:moveTo>
                  <a:lnTo>
                    <a:pt x="24194" y="24328"/>
                  </a:lnTo>
                  <a:lnTo>
                    <a:pt x="24732" y="23924"/>
                  </a:lnTo>
                  <a:lnTo>
                    <a:pt x="19355" y="1478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8" name="Shape 838"/>
            <p:cNvSpPr/>
            <p:nvPr/>
          </p:nvSpPr>
          <p:spPr>
            <a:xfrm>
              <a:off x="2533125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350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9" name="Shape 839"/>
            <p:cNvSpPr/>
            <p:nvPr/>
          </p:nvSpPr>
          <p:spPr>
            <a:xfrm>
              <a:off x="2630575" y="1431100"/>
              <a:ext cx="161300" cy="147850"/>
            </a:xfrm>
            <a:custGeom>
              <a:avLst/>
              <a:gdLst/>
              <a:ahLst/>
              <a:cxnLst/>
              <a:rect l="0" t="0" r="0" b="0"/>
              <a:pathLst>
                <a:path w="6452" h="5914" extrusionOk="0">
                  <a:moveTo>
                    <a:pt x="0" y="0"/>
                  </a:moveTo>
                  <a:lnTo>
                    <a:pt x="6048" y="5914"/>
                  </a:lnTo>
                  <a:lnTo>
                    <a:pt x="6452" y="5645"/>
                  </a:lnTo>
                  <a:lnTo>
                    <a:pt x="3226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40" name="Shape 840"/>
          <p:cNvSpPr/>
          <p:nvPr/>
        </p:nvSpPr>
        <p:spPr>
          <a:xfrm rot="10800000" flipH="1">
            <a:off x="8486779" y="5641037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1" name="Shape 841"/>
          <p:cNvSpPr/>
          <p:nvPr/>
        </p:nvSpPr>
        <p:spPr>
          <a:xfrm rot="10800000" flipH="1">
            <a:off x="8124824" y="6154265"/>
            <a:ext cx="428700" cy="494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2" name="Shape 842"/>
          <p:cNvSpPr/>
          <p:nvPr/>
        </p:nvSpPr>
        <p:spPr>
          <a:xfrm rot="10800000" flipH="1">
            <a:off x="7821352" y="3913870"/>
            <a:ext cx="819899" cy="9463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3" name="Shape 843"/>
          <p:cNvSpPr/>
          <p:nvPr/>
        </p:nvSpPr>
        <p:spPr>
          <a:xfrm rot="10800000" flipH="1">
            <a:off x="8486780" y="4682899"/>
            <a:ext cx="358799" cy="4140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4" name="Shape 844"/>
          <p:cNvSpPr/>
          <p:nvPr/>
        </p:nvSpPr>
        <p:spPr>
          <a:xfrm>
            <a:off x="8772688" y="5949079"/>
            <a:ext cx="248072" cy="330743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7" name="Shape 845"/>
          <p:cNvGrpSpPr/>
          <p:nvPr/>
        </p:nvGrpSpPr>
        <p:grpSpPr>
          <a:xfrm>
            <a:off x="7354067" y="4568956"/>
            <a:ext cx="455624" cy="582737"/>
            <a:chOff x="5241175" y="4959100"/>
            <a:chExt cx="539775" cy="517775"/>
          </a:xfrm>
        </p:grpSpPr>
        <p:sp>
          <p:nvSpPr>
            <p:cNvPr id="846" name="Shape 846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7" name="Shape 847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8" name="Shape 848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9" name="Shape 849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0" name="Shape 850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1" name="Shape 851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52" name="Shape 852"/>
          <p:cNvSpPr/>
          <p:nvPr/>
        </p:nvSpPr>
        <p:spPr>
          <a:xfrm>
            <a:off x="8081330" y="4205167"/>
            <a:ext cx="299951" cy="363784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" name="Shape 929"/>
          <p:cNvSpPr txBox="1">
            <a:spLocks noGrp="1"/>
          </p:cNvSpPr>
          <p:nvPr>
            <p:ph type="title"/>
          </p:nvPr>
        </p:nvSpPr>
        <p:spPr>
          <a:xfrm>
            <a:off x="1732700" y="1094933"/>
            <a:ext cx="4944300" cy="86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" name="Shape 930"/>
          <p:cNvGrpSpPr/>
          <p:nvPr/>
        </p:nvGrpSpPr>
        <p:grpSpPr>
          <a:xfrm rot="10800000" flipH="1">
            <a:off x="411206" y="327694"/>
            <a:ext cx="1322798" cy="1527945"/>
            <a:chOff x="4088875" y="1431100"/>
            <a:chExt cx="3293000" cy="2852775"/>
          </a:xfrm>
        </p:grpSpPr>
        <p:sp>
          <p:nvSpPr>
            <p:cNvPr id="931" name="Shape 931"/>
            <p:cNvSpPr/>
            <p:nvPr/>
          </p:nvSpPr>
          <p:spPr>
            <a:xfrm>
              <a:off x="483147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4" y="0"/>
                  </a:moveTo>
                  <a:lnTo>
                    <a:pt x="1" y="269"/>
                  </a:lnTo>
                  <a:lnTo>
                    <a:pt x="3227" y="5914"/>
                  </a:lnTo>
                  <a:lnTo>
                    <a:pt x="6318" y="591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2" name="Shape 932"/>
            <p:cNvSpPr/>
            <p:nvPr/>
          </p:nvSpPr>
          <p:spPr>
            <a:xfrm>
              <a:off x="4697075" y="3907525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538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11022" y="15054"/>
                  </a:lnTo>
                  <a:lnTo>
                    <a:pt x="15592" y="15054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3" name="Shape 933"/>
            <p:cNvSpPr/>
            <p:nvPr/>
          </p:nvSpPr>
          <p:spPr>
            <a:xfrm>
              <a:off x="4566025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027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4" name="Shape 934"/>
            <p:cNvSpPr/>
            <p:nvPr/>
          </p:nvSpPr>
          <p:spPr>
            <a:xfrm>
              <a:off x="4434975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1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5" name="Shape 935"/>
            <p:cNvSpPr/>
            <p:nvPr/>
          </p:nvSpPr>
          <p:spPr>
            <a:xfrm>
              <a:off x="4300575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0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6" name="Shape 936"/>
            <p:cNvSpPr/>
            <p:nvPr/>
          </p:nvSpPr>
          <p:spPr>
            <a:xfrm>
              <a:off x="4169525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2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7" name="Shape 937"/>
            <p:cNvSpPr/>
            <p:nvPr/>
          </p:nvSpPr>
          <p:spPr>
            <a:xfrm>
              <a:off x="4088875" y="2822200"/>
              <a:ext cx="1481875" cy="1461675"/>
            </a:xfrm>
            <a:custGeom>
              <a:avLst/>
              <a:gdLst/>
              <a:ahLst/>
              <a:cxnLst/>
              <a:rect l="0" t="0" r="0" b="0"/>
              <a:pathLst>
                <a:path w="59275" h="58467" extrusionOk="0">
                  <a:moveTo>
                    <a:pt x="807" y="0"/>
                  </a:moveTo>
                  <a:lnTo>
                    <a:pt x="1" y="1479"/>
                  </a:lnTo>
                  <a:lnTo>
                    <a:pt x="3227" y="6989"/>
                  </a:lnTo>
                  <a:lnTo>
                    <a:pt x="54705" y="58467"/>
                  </a:lnTo>
                  <a:lnTo>
                    <a:pt x="59274" y="58467"/>
                  </a:lnTo>
                  <a:lnTo>
                    <a:pt x="807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8" name="Shape 938"/>
            <p:cNvSpPr/>
            <p:nvPr/>
          </p:nvSpPr>
          <p:spPr>
            <a:xfrm>
              <a:off x="4102325" y="2761700"/>
              <a:ext cx="1565875" cy="1522175"/>
            </a:xfrm>
            <a:custGeom>
              <a:avLst/>
              <a:gdLst/>
              <a:ahLst/>
              <a:cxnLst/>
              <a:rect l="0" t="0" r="0" b="0"/>
              <a:pathLst>
                <a:path w="62635" h="60887" extrusionOk="0">
                  <a:moveTo>
                    <a:pt x="1748" y="1"/>
                  </a:moveTo>
                  <a:lnTo>
                    <a:pt x="0" y="2823"/>
                  </a:lnTo>
                  <a:lnTo>
                    <a:pt x="58064" y="60887"/>
                  </a:lnTo>
                  <a:lnTo>
                    <a:pt x="62634" y="6088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9" name="Shape 939"/>
            <p:cNvSpPr/>
            <p:nvPr/>
          </p:nvSpPr>
          <p:spPr>
            <a:xfrm>
              <a:off x="4139275" y="2697875"/>
              <a:ext cx="1626375" cy="1586000"/>
            </a:xfrm>
            <a:custGeom>
              <a:avLst/>
              <a:gdLst/>
              <a:ahLst/>
              <a:cxnLst/>
              <a:rect l="0" t="0" r="0" b="0"/>
              <a:pathLst>
                <a:path w="65055" h="63440" extrusionOk="0">
                  <a:moveTo>
                    <a:pt x="1614" y="0"/>
                  </a:moveTo>
                  <a:lnTo>
                    <a:pt x="1" y="2957"/>
                  </a:lnTo>
                  <a:lnTo>
                    <a:pt x="60484" y="63440"/>
                  </a:lnTo>
                  <a:lnTo>
                    <a:pt x="65054" y="63440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0" name="Shape 940"/>
            <p:cNvSpPr/>
            <p:nvPr/>
          </p:nvSpPr>
          <p:spPr>
            <a:xfrm>
              <a:off x="4172900" y="2637375"/>
              <a:ext cx="1690175" cy="1646500"/>
            </a:xfrm>
            <a:custGeom>
              <a:avLst/>
              <a:gdLst/>
              <a:ahLst/>
              <a:cxnLst/>
              <a:rect l="0" t="0" r="0" b="0"/>
              <a:pathLst>
                <a:path w="67607" h="65860" extrusionOk="0">
                  <a:moveTo>
                    <a:pt x="1747" y="1"/>
                  </a:moveTo>
                  <a:lnTo>
                    <a:pt x="0" y="2958"/>
                  </a:lnTo>
                  <a:lnTo>
                    <a:pt x="62903" y="65860"/>
                  </a:lnTo>
                  <a:lnTo>
                    <a:pt x="67607" y="65860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1" name="Shape 941"/>
            <p:cNvSpPr/>
            <p:nvPr/>
          </p:nvSpPr>
          <p:spPr>
            <a:xfrm>
              <a:off x="4209850" y="2576900"/>
              <a:ext cx="1750675" cy="1706975"/>
            </a:xfrm>
            <a:custGeom>
              <a:avLst/>
              <a:gdLst/>
              <a:ahLst/>
              <a:cxnLst/>
              <a:rect l="0" t="0" r="0" b="0"/>
              <a:pathLst>
                <a:path w="70027" h="68279" extrusionOk="0">
                  <a:moveTo>
                    <a:pt x="1613" y="1"/>
                  </a:moveTo>
                  <a:lnTo>
                    <a:pt x="0" y="2823"/>
                  </a:lnTo>
                  <a:lnTo>
                    <a:pt x="65322" y="68279"/>
                  </a:lnTo>
                  <a:lnTo>
                    <a:pt x="70027" y="68279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2" name="Shape 942"/>
            <p:cNvSpPr/>
            <p:nvPr/>
          </p:nvSpPr>
          <p:spPr>
            <a:xfrm>
              <a:off x="4243450" y="2513050"/>
              <a:ext cx="1814525" cy="1770825"/>
            </a:xfrm>
            <a:custGeom>
              <a:avLst/>
              <a:gdLst/>
              <a:ahLst/>
              <a:cxnLst/>
              <a:rect l="0" t="0" r="0" b="0"/>
              <a:pathLst>
                <a:path w="72581" h="70833" extrusionOk="0">
                  <a:moveTo>
                    <a:pt x="1748" y="1"/>
                  </a:moveTo>
                  <a:lnTo>
                    <a:pt x="1" y="2958"/>
                  </a:lnTo>
                  <a:lnTo>
                    <a:pt x="67876" y="70833"/>
                  </a:lnTo>
                  <a:lnTo>
                    <a:pt x="72581" y="70833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3" name="Shape 943"/>
            <p:cNvSpPr/>
            <p:nvPr/>
          </p:nvSpPr>
          <p:spPr>
            <a:xfrm>
              <a:off x="4280425" y="2452575"/>
              <a:ext cx="1875000" cy="1831300"/>
            </a:xfrm>
            <a:custGeom>
              <a:avLst/>
              <a:gdLst/>
              <a:ahLst/>
              <a:cxnLst/>
              <a:rect l="0" t="0" r="0" b="0"/>
              <a:pathLst>
                <a:path w="75000" h="73252" extrusionOk="0">
                  <a:moveTo>
                    <a:pt x="1613" y="1"/>
                  </a:moveTo>
                  <a:lnTo>
                    <a:pt x="0" y="2957"/>
                  </a:lnTo>
                  <a:lnTo>
                    <a:pt x="70295" y="73252"/>
                  </a:lnTo>
                  <a:lnTo>
                    <a:pt x="74999" y="73252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4" name="Shape 944"/>
            <p:cNvSpPr/>
            <p:nvPr/>
          </p:nvSpPr>
          <p:spPr>
            <a:xfrm>
              <a:off x="4314025" y="2392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1747" y="0"/>
                  </a:moveTo>
                  <a:lnTo>
                    <a:pt x="0" y="2957"/>
                  </a:lnTo>
                  <a:lnTo>
                    <a:pt x="72849" y="75671"/>
                  </a:lnTo>
                  <a:lnTo>
                    <a:pt x="77419" y="7567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5" name="Shape 945"/>
            <p:cNvSpPr/>
            <p:nvPr/>
          </p:nvSpPr>
          <p:spPr>
            <a:xfrm>
              <a:off x="4350975" y="232825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1748" y="1"/>
                  </a:moveTo>
                  <a:lnTo>
                    <a:pt x="1" y="2957"/>
                  </a:lnTo>
                  <a:lnTo>
                    <a:pt x="75269" y="78225"/>
                  </a:lnTo>
                  <a:lnTo>
                    <a:pt x="79839" y="7822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6" name="Shape 946"/>
            <p:cNvSpPr/>
            <p:nvPr/>
          </p:nvSpPr>
          <p:spPr>
            <a:xfrm>
              <a:off x="4384575" y="2267775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1748" y="0"/>
                  </a:moveTo>
                  <a:lnTo>
                    <a:pt x="1" y="2957"/>
                  </a:lnTo>
                  <a:lnTo>
                    <a:pt x="77823" y="80644"/>
                  </a:lnTo>
                  <a:lnTo>
                    <a:pt x="82392" y="8064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7" name="Shape 947"/>
            <p:cNvSpPr/>
            <p:nvPr/>
          </p:nvSpPr>
          <p:spPr>
            <a:xfrm>
              <a:off x="4421550" y="2207275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747" y="1"/>
                  </a:moveTo>
                  <a:lnTo>
                    <a:pt x="0" y="2958"/>
                  </a:lnTo>
                  <a:lnTo>
                    <a:pt x="80107" y="83064"/>
                  </a:lnTo>
                  <a:lnTo>
                    <a:pt x="84811" y="83064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8" name="Shape 948"/>
            <p:cNvSpPr/>
            <p:nvPr/>
          </p:nvSpPr>
          <p:spPr>
            <a:xfrm>
              <a:off x="4458500" y="2146800"/>
              <a:ext cx="2130375" cy="2137075"/>
            </a:xfrm>
            <a:custGeom>
              <a:avLst/>
              <a:gdLst/>
              <a:ahLst/>
              <a:cxnLst/>
              <a:rect l="0" t="0" r="0" b="0"/>
              <a:pathLst>
                <a:path w="85215" h="85483" extrusionOk="0">
                  <a:moveTo>
                    <a:pt x="1614" y="1"/>
                  </a:moveTo>
                  <a:lnTo>
                    <a:pt x="1" y="2823"/>
                  </a:lnTo>
                  <a:lnTo>
                    <a:pt x="82527" y="85483"/>
                  </a:lnTo>
                  <a:lnTo>
                    <a:pt x="84005" y="85483"/>
                  </a:lnTo>
                  <a:lnTo>
                    <a:pt x="85215" y="83467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9" name="Shape 949"/>
            <p:cNvSpPr/>
            <p:nvPr/>
          </p:nvSpPr>
          <p:spPr>
            <a:xfrm>
              <a:off x="4492100" y="2082950"/>
              <a:ext cx="2133750" cy="2163975"/>
            </a:xfrm>
            <a:custGeom>
              <a:avLst/>
              <a:gdLst/>
              <a:ahLst/>
              <a:cxnLst/>
              <a:rect l="0" t="0" r="0" b="0"/>
              <a:pathLst>
                <a:path w="85350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349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0" name="Shape 950"/>
            <p:cNvSpPr/>
            <p:nvPr/>
          </p:nvSpPr>
          <p:spPr>
            <a:xfrm>
              <a:off x="4529075" y="2022475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558"/>
                  </a:lnTo>
                  <a:lnTo>
                    <a:pt x="85214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1" name="Shape 951"/>
            <p:cNvSpPr/>
            <p:nvPr/>
          </p:nvSpPr>
          <p:spPr>
            <a:xfrm>
              <a:off x="4562675" y="1962000"/>
              <a:ext cx="2133725" cy="2160600"/>
            </a:xfrm>
            <a:custGeom>
              <a:avLst/>
              <a:gdLst/>
              <a:ahLst/>
              <a:cxnLst/>
              <a:rect l="0" t="0" r="0" b="0"/>
              <a:pathLst>
                <a:path w="85349" h="86424" extrusionOk="0">
                  <a:moveTo>
                    <a:pt x="1748" y="0"/>
                  </a:moveTo>
                  <a:lnTo>
                    <a:pt x="0" y="2957"/>
                  </a:lnTo>
                  <a:lnTo>
                    <a:pt x="83602" y="86424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2" name="Shape 952"/>
            <p:cNvSpPr/>
            <p:nvPr/>
          </p:nvSpPr>
          <p:spPr>
            <a:xfrm>
              <a:off x="4599625" y="1898150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3" name="Shape 953"/>
            <p:cNvSpPr/>
            <p:nvPr/>
          </p:nvSpPr>
          <p:spPr>
            <a:xfrm>
              <a:off x="4633225" y="1837675"/>
              <a:ext cx="2133750" cy="2163950"/>
            </a:xfrm>
            <a:custGeom>
              <a:avLst/>
              <a:gdLst/>
              <a:ahLst/>
              <a:cxnLst/>
              <a:rect l="0" t="0" r="0" b="0"/>
              <a:pathLst>
                <a:path w="85350" h="86558" extrusionOk="0">
                  <a:moveTo>
                    <a:pt x="1748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349" y="83601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4" name="Shape 954"/>
            <p:cNvSpPr/>
            <p:nvPr/>
          </p:nvSpPr>
          <p:spPr>
            <a:xfrm>
              <a:off x="4670200" y="1777175"/>
              <a:ext cx="2130375" cy="2160625"/>
            </a:xfrm>
            <a:custGeom>
              <a:avLst/>
              <a:gdLst/>
              <a:ahLst/>
              <a:cxnLst/>
              <a:rect l="0" t="0" r="0" b="0"/>
              <a:pathLst>
                <a:path w="85215" h="86425" extrusionOk="0">
                  <a:moveTo>
                    <a:pt x="1748" y="1"/>
                  </a:moveTo>
                  <a:lnTo>
                    <a:pt x="0" y="2958"/>
                  </a:lnTo>
                  <a:lnTo>
                    <a:pt x="83602" y="86424"/>
                  </a:lnTo>
                  <a:lnTo>
                    <a:pt x="85215" y="8346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5" name="Shape 955"/>
            <p:cNvSpPr/>
            <p:nvPr/>
          </p:nvSpPr>
          <p:spPr>
            <a:xfrm>
              <a:off x="4707150" y="1713350"/>
              <a:ext cx="2130375" cy="2163950"/>
            </a:xfrm>
            <a:custGeom>
              <a:avLst/>
              <a:gdLst/>
              <a:ahLst/>
              <a:cxnLst/>
              <a:rect l="0" t="0" r="0" b="0"/>
              <a:pathLst>
                <a:path w="85215" h="86558" extrusionOk="0">
                  <a:moveTo>
                    <a:pt x="1614" y="0"/>
                  </a:moveTo>
                  <a:lnTo>
                    <a:pt x="1" y="2957"/>
                  </a:lnTo>
                  <a:lnTo>
                    <a:pt x="83468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6" name="Shape 956"/>
            <p:cNvSpPr/>
            <p:nvPr/>
          </p:nvSpPr>
          <p:spPr>
            <a:xfrm>
              <a:off x="4740750" y="16528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215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7" name="Shape 957"/>
            <p:cNvSpPr/>
            <p:nvPr/>
          </p:nvSpPr>
          <p:spPr>
            <a:xfrm>
              <a:off x="4777725" y="1592375"/>
              <a:ext cx="2130375" cy="2160600"/>
            </a:xfrm>
            <a:custGeom>
              <a:avLst/>
              <a:gdLst/>
              <a:ahLst/>
              <a:cxnLst/>
              <a:rect l="0" t="0" r="0" b="0"/>
              <a:pathLst>
                <a:path w="85215" h="86424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424"/>
                  </a:lnTo>
                  <a:lnTo>
                    <a:pt x="85215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8" name="Shape 958"/>
            <p:cNvSpPr/>
            <p:nvPr/>
          </p:nvSpPr>
          <p:spPr>
            <a:xfrm>
              <a:off x="4811325" y="1531900"/>
              <a:ext cx="2133750" cy="2160600"/>
            </a:xfrm>
            <a:custGeom>
              <a:avLst/>
              <a:gdLst/>
              <a:ahLst/>
              <a:cxnLst/>
              <a:rect l="0" t="0" r="0" b="0"/>
              <a:pathLst>
                <a:path w="85350" h="86424" extrusionOk="0">
                  <a:moveTo>
                    <a:pt x="1748" y="0"/>
                  </a:moveTo>
                  <a:lnTo>
                    <a:pt x="0" y="2823"/>
                  </a:lnTo>
                  <a:lnTo>
                    <a:pt x="83602" y="86423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9" name="Shape 959"/>
            <p:cNvSpPr/>
            <p:nvPr/>
          </p:nvSpPr>
          <p:spPr>
            <a:xfrm>
              <a:off x="4848275" y="14680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0" name="Shape 960"/>
            <p:cNvSpPr/>
            <p:nvPr/>
          </p:nvSpPr>
          <p:spPr>
            <a:xfrm>
              <a:off x="4881875" y="1431100"/>
              <a:ext cx="2133750" cy="2140425"/>
            </a:xfrm>
            <a:custGeom>
              <a:avLst/>
              <a:gdLst/>
              <a:ahLst/>
              <a:cxnLst/>
              <a:rect l="0" t="0" r="0" b="0"/>
              <a:pathLst>
                <a:path w="85350" h="85617" extrusionOk="0">
                  <a:moveTo>
                    <a:pt x="1211" y="0"/>
                  </a:moveTo>
                  <a:lnTo>
                    <a:pt x="1" y="2016"/>
                  </a:lnTo>
                  <a:lnTo>
                    <a:pt x="83602" y="85617"/>
                  </a:lnTo>
                  <a:lnTo>
                    <a:pt x="85350" y="82660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1" name="Shape 961"/>
            <p:cNvSpPr/>
            <p:nvPr/>
          </p:nvSpPr>
          <p:spPr>
            <a:xfrm>
              <a:off x="4928925" y="1431100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" y="0"/>
                  </a:moveTo>
                  <a:lnTo>
                    <a:pt x="83199" y="83063"/>
                  </a:lnTo>
                  <a:lnTo>
                    <a:pt x="84812" y="80106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2" name="Shape 962"/>
            <p:cNvSpPr/>
            <p:nvPr/>
          </p:nvSpPr>
          <p:spPr>
            <a:xfrm>
              <a:off x="5026375" y="1431100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0" y="0"/>
                  </a:moveTo>
                  <a:lnTo>
                    <a:pt x="80645" y="80644"/>
                  </a:lnTo>
                  <a:lnTo>
                    <a:pt x="82392" y="77687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3" name="Shape 963"/>
            <p:cNvSpPr/>
            <p:nvPr/>
          </p:nvSpPr>
          <p:spPr>
            <a:xfrm>
              <a:off x="5123825" y="143110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0" y="0"/>
                  </a:moveTo>
                  <a:lnTo>
                    <a:pt x="78225" y="78225"/>
                  </a:lnTo>
                  <a:lnTo>
                    <a:pt x="79838" y="75268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4" name="Shape 964"/>
            <p:cNvSpPr/>
            <p:nvPr/>
          </p:nvSpPr>
          <p:spPr>
            <a:xfrm>
              <a:off x="5221275" y="1431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0" y="0"/>
                  </a:moveTo>
                  <a:lnTo>
                    <a:pt x="75671" y="75671"/>
                  </a:lnTo>
                  <a:lnTo>
                    <a:pt x="77419" y="7271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5" name="Shape 965"/>
            <p:cNvSpPr/>
            <p:nvPr/>
          </p:nvSpPr>
          <p:spPr>
            <a:xfrm>
              <a:off x="5318700" y="1431100"/>
              <a:ext cx="1875025" cy="1831300"/>
            </a:xfrm>
            <a:custGeom>
              <a:avLst/>
              <a:gdLst/>
              <a:ahLst/>
              <a:cxnLst/>
              <a:rect l="0" t="0" r="0" b="0"/>
              <a:pathLst>
                <a:path w="75001" h="73252" extrusionOk="0">
                  <a:moveTo>
                    <a:pt x="1" y="0"/>
                  </a:moveTo>
                  <a:lnTo>
                    <a:pt x="73253" y="73251"/>
                  </a:lnTo>
                  <a:lnTo>
                    <a:pt x="75000" y="7029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6" name="Shape 966"/>
            <p:cNvSpPr/>
            <p:nvPr/>
          </p:nvSpPr>
          <p:spPr>
            <a:xfrm>
              <a:off x="5416150" y="1431100"/>
              <a:ext cx="1811175" cy="1770825"/>
            </a:xfrm>
            <a:custGeom>
              <a:avLst/>
              <a:gdLst/>
              <a:ahLst/>
              <a:cxnLst/>
              <a:rect l="0" t="0" r="0" b="0"/>
              <a:pathLst>
                <a:path w="72447" h="70833" extrusionOk="0">
                  <a:moveTo>
                    <a:pt x="1" y="0"/>
                  </a:moveTo>
                  <a:lnTo>
                    <a:pt x="70699" y="70832"/>
                  </a:lnTo>
                  <a:lnTo>
                    <a:pt x="72446" y="6787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7" name="Shape 967"/>
            <p:cNvSpPr/>
            <p:nvPr/>
          </p:nvSpPr>
          <p:spPr>
            <a:xfrm>
              <a:off x="5510250" y="1431100"/>
              <a:ext cx="1754025" cy="1706975"/>
            </a:xfrm>
            <a:custGeom>
              <a:avLst/>
              <a:gdLst/>
              <a:ahLst/>
              <a:cxnLst/>
              <a:rect l="0" t="0" r="0" b="0"/>
              <a:pathLst>
                <a:path w="70161" h="68279" extrusionOk="0">
                  <a:moveTo>
                    <a:pt x="0" y="0"/>
                  </a:moveTo>
                  <a:lnTo>
                    <a:pt x="68413" y="68278"/>
                  </a:lnTo>
                  <a:lnTo>
                    <a:pt x="70161" y="65456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8" name="Shape 968"/>
            <p:cNvSpPr/>
            <p:nvPr/>
          </p:nvSpPr>
          <p:spPr>
            <a:xfrm>
              <a:off x="5607675" y="1431100"/>
              <a:ext cx="1690200" cy="1646500"/>
            </a:xfrm>
            <a:custGeom>
              <a:avLst/>
              <a:gdLst/>
              <a:ahLst/>
              <a:cxnLst/>
              <a:rect l="0" t="0" r="0" b="0"/>
              <a:pathLst>
                <a:path w="67608" h="65860" extrusionOk="0">
                  <a:moveTo>
                    <a:pt x="1" y="0"/>
                  </a:moveTo>
                  <a:lnTo>
                    <a:pt x="65995" y="65859"/>
                  </a:lnTo>
                  <a:lnTo>
                    <a:pt x="67608" y="62902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9" name="Shape 969"/>
            <p:cNvSpPr/>
            <p:nvPr/>
          </p:nvSpPr>
          <p:spPr>
            <a:xfrm>
              <a:off x="5705125" y="1431100"/>
              <a:ext cx="1629725" cy="1586000"/>
            </a:xfrm>
            <a:custGeom>
              <a:avLst/>
              <a:gdLst/>
              <a:ahLst/>
              <a:cxnLst/>
              <a:rect l="0" t="0" r="0" b="0"/>
              <a:pathLst>
                <a:path w="65189" h="63440" extrusionOk="0">
                  <a:moveTo>
                    <a:pt x="1" y="0"/>
                  </a:moveTo>
                  <a:lnTo>
                    <a:pt x="63441" y="63440"/>
                  </a:lnTo>
                  <a:lnTo>
                    <a:pt x="65188" y="60483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0" name="Shape 970"/>
            <p:cNvSpPr/>
            <p:nvPr/>
          </p:nvSpPr>
          <p:spPr>
            <a:xfrm>
              <a:off x="5802575" y="1431100"/>
              <a:ext cx="1565875" cy="1525525"/>
            </a:xfrm>
            <a:custGeom>
              <a:avLst/>
              <a:gdLst/>
              <a:ahLst/>
              <a:cxnLst/>
              <a:rect l="0" t="0" r="0" b="0"/>
              <a:pathLst>
                <a:path w="62635" h="61021" extrusionOk="0">
                  <a:moveTo>
                    <a:pt x="1" y="0"/>
                  </a:moveTo>
                  <a:lnTo>
                    <a:pt x="61021" y="61020"/>
                  </a:lnTo>
                  <a:lnTo>
                    <a:pt x="62634" y="5806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1" name="Shape 971"/>
            <p:cNvSpPr/>
            <p:nvPr/>
          </p:nvSpPr>
          <p:spPr>
            <a:xfrm>
              <a:off x="5900025" y="1431100"/>
              <a:ext cx="1481850" cy="1461675"/>
            </a:xfrm>
            <a:custGeom>
              <a:avLst/>
              <a:gdLst/>
              <a:ahLst/>
              <a:cxnLst/>
              <a:rect l="0" t="0" r="0" b="0"/>
              <a:pathLst>
                <a:path w="59274" h="58467" extrusionOk="0">
                  <a:moveTo>
                    <a:pt x="0" y="0"/>
                  </a:moveTo>
                  <a:lnTo>
                    <a:pt x="58468" y="58467"/>
                  </a:lnTo>
                  <a:lnTo>
                    <a:pt x="59274" y="57123"/>
                  </a:lnTo>
                  <a:lnTo>
                    <a:pt x="56048" y="5147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2" name="Shape 972"/>
            <p:cNvSpPr/>
            <p:nvPr/>
          </p:nvSpPr>
          <p:spPr>
            <a:xfrm>
              <a:off x="5997475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51747" y="51881"/>
                  </a:lnTo>
                  <a:lnTo>
                    <a:pt x="52285" y="51478"/>
                  </a:lnTo>
                  <a:lnTo>
                    <a:pt x="46908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3" name="Shape 973"/>
            <p:cNvSpPr/>
            <p:nvPr/>
          </p:nvSpPr>
          <p:spPr>
            <a:xfrm>
              <a:off x="6094900" y="1431100"/>
              <a:ext cx="1075300" cy="1065175"/>
            </a:xfrm>
            <a:custGeom>
              <a:avLst/>
              <a:gdLst/>
              <a:ahLst/>
              <a:cxnLst/>
              <a:rect l="0" t="0" r="0" b="0"/>
              <a:pathLst>
                <a:path w="43012" h="42607" extrusionOk="0">
                  <a:moveTo>
                    <a:pt x="1" y="0"/>
                  </a:moveTo>
                  <a:lnTo>
                    <a:pt x="42608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4" name="Shape 974"/>
            <p:cNvSpPr/>
            <p:nvPr/>
          </p:nvSpPr>
          <p:spPr>
            <a:xfrm>
              <a:off x="6189000" y="1431100"/>
              <a:ext cx="850150" cy="836700"/>
            </a:xfrm>
            <a:custGeom>
              <a:avLst/>
              <a:gdLst/>
              <a:ahLst/>
              <a:cxnLst/>
              <a:rect l="0" t="0" r="0" b="0"/>
              <a:pathLst>
                <a:path w="34006" h="33468" extrusionOk="0">
                  <a:moveTo>
                    <a:pt x="0" y="0"/>
                  </a:moveTo>
                  <a:lnTo>
                    <a:pt x="33602" y="33467"/>
                  </a:lnTo>
                  <a:lnTo>
                    <a:pt x="34005" y="33198"/>
                  </a:lnTo>
                  <a:lnTo>
                    <a:pt x="28629" y="2392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5" name="Shape 975"/>
            <p:cNvSpPr/>
            <p:nvPr/>
          </p:nvSpPr>
          <p:spPr>
            <a:xfrm>
              <a:off x="6286450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0" y="0"/>
                  </a:moveTo>
                  <a:lnTo>
                    <a:pt x="24328" y="24328"/>
                  </a:lnTo>
                  <a:lnTo>
                    <a:pt x="24731" y="23924"/>
                  </a:lnTo>
                  <a:lnTo>
                    <a:pt x="19489" y="1478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6" name="Shape 976"/>
            <p:cNvSpPr/>
            <p:nvPr/>
          </p:nvSpPr>
          <p:spPr>
            <a:xfrm>
              <a:off x="6383900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215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7" name="Shape 977"/>
            <p:cNvSpPr/>
            <p:nvPr/>
          </p:nvSpPr>
          <p:spPr>
            <a:xfrm>
              <a:off x="6481325" y="1431100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1" y="0"/>
                  </a:moveTo>
                  <a:lnTo>
                    <a:pt x="5915" y="5914"/>
                  </a:lnTo>
                  <a:lnTo>
                    <a:pt x="6318" y="5645"/>
                  </a:lnTo>
                  <a:lnTo>
                    <a:pt x="3092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78" name="Shape 978"/>
          <p:cNvSpPr/>
          <p:nvPr/>
        </p:nvSpPr>
        <p:spPr>
          <a:xfrm rot="10800000" flipH="1">
            <a:off x="-123825" y="1411970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9" name="Shape 979"/>
          <p:cNvSpPr/>
          <p:nvPr/>
        </p:nvSpPr>
        <p:spPr>
          <a:xfrm rot="10800000" flipH="1">
            <a:off x="638174" y="1920132"/>
            <a:ext cx="428700" cy="494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0" name="Shape 980"/>
          <p:cNvSpPr/>
          <p:nvPr/>
        </p:nvSpPr>
        <p:spPr>
          <a:xfrm rot="10800000" flipH="1">
            <a:off x="1495429" y="-175529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1" name="Shape 981"/>
          <p:cNvSpPr/>
          <p:nvPr/>
        </p:nvSpPr>
        <p:spPr>
          <a:xfrm rot="10800000" flipH="1">
            <a:off x="327804" y="118565"/>
            <a:ext cx="358799" cy="4140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" name="Shape 982"/>
          <p:cNvGrpSpPr/>
          <p:nvPr/>
        </p:nvGrpSpPr>
        <p:grpSpPr>
          <a:xfrm>
            <a:off x="1729788" y="81423"/>
            <a:ext cx="351203" cy="432880"/>
            <a:chOff x="5975075" y="2327500"/>
            <a:chExt cx="420100" cy="388350"/>
          </a:xfrm>
        </p:grpSpPr>
        <p:sp>
          <p:nvSpPr>
            <p:cNvPr id="983" name="Shape 983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4" name="Shape 984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85" name="Shape 985"/>
          <p:cNvSpPr/>
          <p:nvPr/>
        </p:nvSpPr>
        <p:spPr>
          <a:xfrm>
            <a:off x="203103" y="1693568"/>
            <a:ext cx="166061" cy="383605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" name="Shape 986"/>
          <p:cNvGrpSpPr/>
          <p:nvPr/>
        </p:nvGrpSpPr>
        <p:grpSpPr>
          <a:xfrm>
            <a:off x="904276" y="686923"/>
            <a:ext cx="382958" cy="809480"/>
            <a:chOff x="6718575" y="2318625"/>
            <a:chExt cx="256950" cy="407375"/>
          </a:xfrm>
        </p:grpSpPr>
        <p:sp>
          <p:nvSpPr>
            <p:cNvPr id="987" name="Shape 987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8" name="Shape 988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9" name="Shape 989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0" name="Shape 990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1" name="Shape 991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2" name="Shape 99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3" name="Shape 99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4" name="Shape 99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" name="Shape 995"/>
          <p:cNvGrpSpPr/>
          <p:nvPr/>
        </p:nvGrpSpPr>
        <p:grpSpPr>
          <a:xfrm>
            <a:off x="335764" y="2454040"/>
            <a:ext cx="342881" cy="466757"/>
            <a:chOff x="3951850" y="2985350"/>
            <a:chExt cx="407950" cy="416500"/>
          </a:xfrm>
        </p:grpSpPr>
        <p:sp>
          <p:nvSpPr>
            <p:cNvPr id="996" name="Shape 996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7" name="Shape 997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8" name="Shape 998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9" name="Shape 999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" name="Shape 1000"/>
          <p:cNvGrpSpPr/>
          <p:nvPr/>
        </p:nvGrpSpPr>
        <p:grpSpPr>
          <a:xfrm rot="10800000" flipH="1">
            <a:off x="7663686" y="4910284"/>
            <a:ext cx="1034724" cy="1193981"/>
            <a:chOff x="238125" y="1431100"/>
            <a:chExt cx="3296350" cy="2852775"/>
          </a:xfrm>
        </p:grpSpPr>
        <p:sp>
          <p:nvSpPr>
            <p:cNvPr id="1001" name="Shape 1001"/>
            <p:cNvSpPr/>
            <p:nvPr/>
          </p:nvSpPr>
          <p:spPr>
            <a:xfrm>
              <a:off x="98072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3" y="0"/>
                  </a:moveTo>
                  <a:lnTo>
                    <a:pt x="0" y="269"/>
                  </a:lnTo>
                  <a:lnTo>
                    <a:pt x="3226" y="5914"/>
                  </a:lnTo>
                  <a:lnTo>
                    <a:pt x="6317" y="591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2" name="Shape 1002"/>
            <p:cNvSpPr/>
            <p:nvPr/>
          </p:nvSpPr>
          <p:spPr>
            <a:xfrm>
              <a:off x="849675" y="3907525"/>
              <a:ext cx="386425" cy="376350"/>
            </a:xfrm>
            <a:custGeom>
              <a:avLst/>
              <a:gdLst/>
              <a:ahLst/>
              <a:cxnLst/>
              <a:rect l="0" t="0" r="0" b="0"/>
              <a:pathLst>
                <a:path w="15457" h="15054" extrusionOk="0">
                  <a:moveTo>
                    <a:pt x="403" y="0"/>
                  </a:moveTo>
                  <a:lnTo>
                    <a:pt x="0" y="269"/>
                  </a:lnTo>
                  <a:lnTo>
                    <a:pt x="5242" y="9543"/>
                  </a:lnTo>
                  <a:lnTo>
                    <a:pt x="10887" y="15054"/>
                  </a:lnTo>
                  <a:lnTo>
                    <a:pt x="15457" y="1505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3" name="Shape 1003"/>
            <p:cNvSpPr/>
            <p:nvPr/>
          </p:nvSpPr>
          <p:spPr>
            <a:xfrm>
              <a:off x="715250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162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4" name="Shape 1004"/>
            <p:cNvSpPr/>
            <p:nvPr/>
          </p:nvSpPr>
          <p:spPr>
            <a:xfrm>
              <a:off x="584200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2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5" name="Shape 1005"/>
            <p:cNvSpPr/>
            <p:nvPr/>
          </p:nvSpPr>
          <p:spPr>
            <a:xfrm>
              <a:off x="449800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6" name="Shape 1006"/>
            <p:cNvSpPr/>
            <p:nvPr/>
          </p:nvSpPr>
          <p:spPr>
            <a:xfrm>
              <a:off x="318750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3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39517" y="38978"/>
                  </a:lnTo>
                  <a:lnTo>
                    <a:pt x="37097" y="38978"/>
                  </a:lnTo>
                  <a:lnTo>
                    <a:pt x="33737" y="33333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7" name="Shape 1007"/>
            <p:cNvSpPr/>
            <p:nvPr/>
          </p:nvSpPr>
          <p:spPr>
            <a:xfrm>
              <a:off x="128650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8" name="Shape 1008"/>
            <p:cNvSpPr/>
            <p:nvPr/>
          </p:nvSpPr>
          <p:spPr>
            <a:xfrm>
              <a:off x="238125" y="28222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806" y="0"/>
                  </a:moveTo>
                  <a:lnTo>
                    <a:pt x="0" y="1479"/>
                  </a:lnTo>
                  <a:lnTo>
                    <a:pt x="3226" y="6989"/>
                  </a:lnTo>
                  <a:lnTo>
                    <a:pt x="36559" y="40322"/>
                  </a:lnTo>
                  <a:lnTo>
                    <a:pt x="36962" y="40053"/>
                  </a:lnTo>
                  <a:lnTo>
                    <a:pt x="31720" y="30779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9" name="Shape 1009"/>
            <p:cNvSpPr/>
            <p:nvPr/>
          </p:nvSpPr>
          <p:spPr>
            <a:xfrm>
              <a:off x="13839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0" name="Shape 1010"/>
            <p:cNvSpPr/>
            <p:nvPr/>
          </p:nvSpPr>
          <p:spPr>
            <a:xfrm>
              <a:off x="251550" y="2761700"/>
              <a:ext cx="779600" cy="840075"/>
            </a:xfrm>
            <a:custGeom>
              <a:avLst/>
              <a:gdLst/>
              <a:ahLst/>
              <a:cxnLst/>
              <a:rect l="0" t="0" r="0" b="0"/>
              <a:pathLst>
                <a:path w="31184" h="33603" extrusionOk="0">
                  <a:moveTo>
                    <a:pt x="1748" y="1"/>
                  </a:moveTo>
                  <a:lnTo>
                    <a:pt x="1" y="2823"/>
                  </a:lnTo>
                  <a:lnTo>
                    <a:pt x="30780" y="33603"/>
                  </a:lnTo>
                  <a:lnTo>
                    <a:pt x="31183" y="33199"/>
                  </a:lnTo>
                  <a:lnTo>
                    <a:pt x="25807" y="24060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1" name="Shape 1011"/>
            <p:cNvSpPr/>
            <p:nvPr/>
          </p:nvSpPr>
          <p:spPr>
            <a:xfrm>
              <a:off x="288525" y="2697875"/>
              <a:ext cx="608200" cy="675400"/>
            </a:xfrm>
            <a:custGeom>
              <a:avLst/>
              <a:gdLst/>
              <a:ahLst/>
              <a:cxnLst/>
              <a:rect l="0" t="0" r="0" b="0"/>
              <a:pathLst>
                <a:path w="24328" h="27016" extrusionOk="0">
                  <a:moveTo>
                    <a:pt x="1613" y="0"/>
                  </a:moveTo>
                  <a:lnTo>
                    <a:pt x="0" y="2957"/>
                  </a:lnTo>
                  <a:lnTo>
                    <a:pt x="23925" y="27016"/>
                  </a:lnTo>
                  <a:lnTo>
                    <a:pt x="24328" y="26613"/>
                  </a:lnTo>
                  <a:lnTo>
                    <a:pt x="19086" y="17473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2" name="Shape 1012"/>
            <p:cNvSpPr/>
            <p:nvPr/>
          </p:nvSpPr>
          <p:spPr>
            <a:xfrm>
              <a:off x="14813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3" name="Shape 1013"/>
            <p:cNvSpPr/>
            <p:nvPr/>
          </p:nvSpPr>
          <p:spPr>
            <a:xfrm>
              <a:off x="15788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4" name="Shape 1014"/>
            <p:cNvSpPr/>
            <p:nvPr/>
          </p:nvSpPr>
          <p:spPr>
            <a:xfrm>
              <a:off x="322125" y="2637375"/>
              <a:ext cx="443550" cy="504050"/>
            </a:xfrm>
            <a:custGeom>
              <a:avLst/>
              <a:gdLst/>
              <a:ahLst/>
              <a:cxnLst/>
              <a:rect l="0" t="0" r="0" b="0"/>
              <a:pathLst>
                <a:path w="17742" h="20162" extrusionOk="0">
                  <a:moveTo>
                    <a:pt x="1747" y="1"/>
                  </a:moveTo>
                  <a:lnTo>
                    <a:pt x="0" y="2958"/>
                  </a:lnTo>
                  <a:lnTo>
                    <a:pt x="17339" y="20162"/>
                  </a:lnTo>
                  <a:lnTo>
                    <a:pt x="17742" y="19893"/>
                  </a:lnTo>
                  <a:lnTo>
                    <a:pt x="12366" y="10619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5" name="Shape 1015"/>
            <p:cNvSpPr/>
            <p:nvPr/>
          </p:nvSpPr>
          <p:spPr>
            <a:xfrm>
              <a:off x="359075" y="2576900"/>
              <a:ext cx="275575" cy="336050"/>
            </a:xfrm>
            <a:custGeom>
              <a:avLst/>
              <a:gdLst/>
              <a:ahLst/>
              <a:cxnLst/>
              <a:rect l="0" t="0" r="0" b="0"/>
              <a:pathLst>
                <a:path w="11023" h="13442" extrusionOk="0">
                  <a:moveTo>
                    <a:pt x="1614" y="1"/>
                  </a:moveTo>
                  <a:lnTo>
                    <a:pt x="1" y="2823"/>
                  </a:lnTo>
                  <a:lnTo>
                    <a:pt x="10484" y="13441"/>
                  </a:lnTo>
                  <a:lnTo>
                    <a:pt x="10888" y="13172"/>
                  </a:lnTo>
                  <a:lnTo>
                    <a:pt x="9812" y="1129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6" name="Shape 1016"/>
            <p:cNvSpPr/>
            <p:nvPr/>
          </p:nvSpPr>
          <p:spPr>
            <a:xfrm>
              <a:off x="167627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7" name="Shape 1017"/>
            <p:cNvSpPr/>
            <p:nvPr/>
          </p:nvSpPr>
          <p:spPr>
            <a:xfrm>
              <a:off x="392675" y="2513050"/>
              <a:ext cx="275575" cy="309175"/>
            </a:xfrm>
            <a:custGeom>
              <a:avLst/>
              <a:gdLst/>
              <a:ahLst/>
              <a:cxnLst/>
              <a:rect l="0" t="0" r="0" b="0"/>
              <a:pathLst>
                <a:path w="11023" h="12367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8" name="Shape 1018"/>
            <p:cNvSpPr/>
            <p:nvPr/>
          </p:nvSpPr>
          <p:spPr>
            <a:xfrm>
              <a:off x="177372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634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9" name="Shape 1019"/>
            <p:cNvSpPr/>
            <p:nvPr/>
          </p:nvSpPr>
          <p:spPr>
            <a:xfrm>
              <a:off x="429650" y="24525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0" name="Shape 1020"/>
            <p:cNvSpPr/>
            <p:nvPr/>
          </p:nvSpPr>
          <p:spPr>
            <a:xfrm>
              <a:off x="1871150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40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1" name="Shape 1021"/>
            <p:cNvSpPr/>
            <p:nvPr/>
          </p:nvSpPr>
          <p:spPr>
            <a:xfrm>
              <a:off x="196525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2" name="Shape 1022"/>
            <p:cNvSpPr/>
            <p:nvPr/>
          </p:nvSpPr>
          <p:spPr>
            <a:xfrm>
              <a:off x="466600" y="23921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3" name="Shape 1023"/>
            <p:cNvSpPr/>
            <p:nvPr/>
          </p:nvSpPr>
          <p:spPr>
            <a:xfrm>
              <a:off x="206270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4" name="Shape 1024"/>
            <p:cNvSpPr/>
            <p:nvPr/>
          </p:nvSpPr>
          <p:spPr>
            <a:xfrm>
              <a:off x="500200" y="23282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1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5" name="Shape 1025"/>
            <p:cNvSpPr/>
            <p:nvPr/>
          </p:nvSpPr>
          <p:spPr>
            <a:xfrm>
              <a:off x="537175" y="22677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6" name="Shape 1026"/>
            <p:cNvSpPr/>
            <p:nvPr/>
          </p:nvSpPr>
          <p:spPr>
            <a:xfrm>
              <a:off x="216015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7" name="Shape 1027"/>
            <p:cNvSpPr/>
            <p:nvPr/>
          </p:nvSpPr>
          <p:spPr>
            <a:xfrm>
              <a:off x="570775" y="22072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8" name="Shape 1028"/>
            <p:cNvSpPr/>
            <p:nvPr/>
          </p:nvSpPr>
          <p:spPr>
            <a:xfrm>
              <a:off x="22575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9" name="Shape 1029"/>
            <p:cNvSpPr/>
            <p:nvPr/>
          </p:nvSpPr>
          <p:spPr>
            <a:xfrm>
              <a:off x="2355025" y="3964650"/>
              <a:ext cx="383100" cy="319225"/>
            </a:xfrm>
            <a:custGeom>
              <a:avLst/>
              <a:gdLst/>
              <a:ahLst/>
              <a:cxnLst/>
              <a:rect l="0" t="0" r="0" b="0"/>
              <a:pathLst>
                <a:path w="1532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4248" y="12769"/>
                  </a:lnTo>
                  <a:lnTo>
                    <a:pt x="15323" y="10753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0" name="Shape 1030"/>
            <p:cNvSpPr/>
            <p:nvPr/>
          </p:nvSpPr>
          <p:spPr>
            <a:xfrm>
              <a:off x="607725" y="214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823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1" name="Shape 1031"/>
            <p:cNvSpPr/>
            <p:nvPr/>
          </p:nvSpPr>
          <p:spPr>
            <a:xfrm>
              <a:off x="2452475" y="3941125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3495" y="1"/>
                  </a:moveTo>
                  <a:lnTo>
                    <a:pt x="2957" y="941"/>
                  </a:lnTo>
                  <a:lnTo>
                    <a:pt x="0" y="941"/>
                  </a:lnTo>
                  <a:lnTo>
                    <a:pt x="11156" y="12232"/>
                  </a:lnTo>
                  <a:lnTo>
                    <a:pt x="12904" y="9275"/>
                  </a:lnTo>
                  <a:lnTo>
                    <a:pt x="3495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2" name="Shape 1032"/>
            <p:cNvSpPr/>
            <p:nvPr/>
          </p:nvSpPr>
          <p:spPr>
            <a:xfrm>
              <a:off x="641325" y="208295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3" name="Shape 1033"/>
            <p:cNvSpPr/>
            <p:nvPr/>
          </p:nvSpPr>
          <p:spPr>
            <a:xfrm>
              <a:off x="678300" y="20224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4" name="Shape 1034"/>
            <p:cNvSpPr/>
            <p:nvPr/>
          </p:nvSpPr>
          <p:spPr>
            <a:xfrm>
              <a:off x="2533125" y="3877275"/>
              <a:ext cx="275550" cy="309175"/>
            </a:xfrm>
            <a:custGeom>
              <a:avLst/>
              <a:gdLst/>
              <a:ahLst/>
              <a:cxnLst/>
              <a:rect l="0" t="0" r="0" b="0"/>
              <a:pathLst>
                <a:path w="11022" h="12367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5" name="Shape 1035"/>
            <p:cNvSpPr/>
            <p:nvPr/>
          </p:nvSpPr>
          <p:spPr>
            <a:xfrm>
              <a:off x="2570075" y="381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6" name="Shape 1036"/>
            <p:cNvSpPr/>
            <p:nvPr/>
          </p:nvSpPr>
          <p:spPr>
            <a:xfrm>
              <a:off x="711900" y="19620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0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7" name="Shape 1037"/>
            <p:cNvSpPr/>
            <p:nvPr/>
          </p:nvSpPr>
          <p:spPr>
            <a:xfrm>
              <a:off x="2603675" y="37563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8" name="Shape 1038"/>
            <p:cNvSpPr/>
            <p:nvPr/>
          </p:nvSpPr>
          <p:spPr>
            <a:xfrm>
              <a:off x="748850" y="18981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9" name="Shape 1039"/>
            <p:cNvSpPr/>
            <p:nvPr/>
          </p:nvSpPr>
          <p:spPr>
            <a:xfrm>
              <a:off x="2640650" y="36924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0" name="Shape 1040"/>
            <p:cNvSpPr/>
            <p:nvPr/>
          </p:nvSpPr>
          <p:spPr>
            <a:xfrm>
              <a:off x="785825" y="18376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1" name="Shape 1041"/>
            <p:cNvSpPr/>
            <p:nvPr/>
          </p:nvSpPr>
          <p:spPr>
            <a:xfrm>
              <a:off x="2677600" y="36320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2" name="Shape 1042"/>
            <p:cNvSpPr/>
            <p:nvPr/>
          </p:nvSpPr>
          <p:spPr>
            <a:xfrm>
              <a:off x="819425" y="177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3" name="Shape 1043"/>
            <p:cNvSpPr/>
            <p:nvPr/>
          </p:nvSpPr>
          <p:spPr>
            <a:xfrm>
              <a:off x="2711200" y="35715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4" name="Shape 1044"/>
            <p:cNvSpPr/>
            <p:nvPr/>
          </p:nvSpPr>
          <p:spPr>
            <a:xfrm>
              <a:off x="856375" y="17133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5" name="Shape 1045"/>
            <p:cNvSpPr/>
            <p:nvPr/>
          </p:nvSpPr>
          <p:spPr>
            <a:xfrm>
              <a:off x="890000" y="165285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1" y="9275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6" name="Shape 1046"/>
            <p:cNvSpPr/>
            <p:nvPr/>
          </p:nvSpPr>
          <p:spPr>
            <a:xfrm>
              <a:off x="2748175" y="35110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0" y="2823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7" name="Shape 1047"/>
            <p:cNvSpPr/>
            <p:nvPr/>
          </p:nvSpPr>
          <p:spPr>
            <a:xfrm>
              <a:off x="2781775" y="344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8" name="Shape 1048"/>
            <p:cNvSpPr/>
            <p:nvPr/>
          </p:nvSpPr>
          <p:spPr>
            <a:xfrm>
              <a:off x="926950" y="15923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9" name="Shape 1049"/>
            <p:cNvSpPr/>
            <p:nvPr/>
          </p:nvSpPr>
          <p:spPr>
            <a:xfrm>
              <a:off x="960550" y="15319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1" y="2823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0" name="Shape 1050"/>
            <p:cNvSpPr/>
            <p:nvPr/>
          </p:nvSpPr>
          <p:spPr>
            <a:xfrm>
              <a:off x="2818725" y="33867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1" name="Shape 1051"/>
            <p:cNvSpPr/>
            <p:nvPr/>
          </p:nvSpPr>
          <p:spPr>
            <a:xfrm>
              <a:off x="997525" y="1468050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1747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9946" y="11291"/>
                  </a:lnTo>
                  <a:lnTo>
                    <a:pt x="12903" y="1129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2" name="Shape 1052"/>
            <p:cNvSpPr/>
            <p:nvPr/>
          </p:nvSpPr>
          <p:spPr>
            <a:xfrm>
              <a:off x="2852325" y="33262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3" name="Shape 1053"/>
            <p:cNvSpPr/>
            <p:nvPr/>
          </p:nvSpPr>
          <p:spPr>
            <a:xfrm>
              <a:off x="1034475" y="1431100"/>
              <a:ext cx="383075" cy="319225"/>
            </a:xfrm>
            <a:custGeom>
              <a:avLst/>
              <a:gdLst/>
              <a:ahLst/>
              <a:cxnLst/>
              <a:rect l="0" t="0" r="0" b="0"/>
              <a:pathLst>
                <a:path w="15323" h="12769" extrusionOk="0">
                  <a:moveTo>
                    <a:pt x="1076" y="0"/>
                  </a:moveTo>
                  <a:lnTo>
                    <a:pt x="1" y="2016"/>
                  </a:lnTo>
                  <a:lnTo>
                    <a:pt x="10619" y="12769"/>
                  </a:lnTo>
                  <a:lnTo>
                    <a:pt x="15323" y="12769"/>
                  </a:lnTo>
                  <a:lnTo>
                    <a:pt x="2554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4" name="Shape 1054"/>
            <p:cNvSpPr/>
            <p:nvPr/>
          </p:nvSpPr>
          <p:spPr>
            <a:xfrm>
              <a:off x="2889300" y="32623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5" name="Shape 1055"/>
            <p:cNvSpPr/>
            <p:nvPr/>
          </p:nvSpPr>
          <p:spPr>
            <a:xfrm>
              <a:off x="10781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6" name="Shape 1056"/>
            <p:cNvSpPr/>
            <p:nvPr/>
          </p:nvSpPr>
          <p:spPr>
            <a:xfrm>
              <a:off x="2926250" y="32019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7" name="Shape 1057"/>
            <p:cNvSpPr/>
            <p:nvPr/>
          </p:nvSpPr>
          <p:spPr>
            <a:xfrm>
              <a:off x="117560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8" name="Shape 1058"/>
            <p:cNvSpPr/>
            <p:nvPr/>
          </p:nvSpPr>
          <p:spPr>
            <a:xfrm>
              <a:off x="2959850" y="31414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9" name="Shape 1059"/>
            <p:cNvSpPr/>
            <p:nvPr/>
          </p:nvSpPr>
          <p:spPr>
            <a:xfrm>
              <a:off x="2996825" y="30775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0" name="Shape 1060"/>
            <p:cNvSpPr/>
            <p:nvPr/>
          </p:nvSpPr>
          <p:spPr>
            <a:xfrm>
              <a:off x="12730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1" name="Shape 1061"/>
            <p:cNvSpPr/>
            <p:nvPr/>
          </p:nvSpPr>
          <p:spPr>
            <a:xfrm>
              <a:off x="137050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2" name="Shape 1062"/>
            <p:cNvSpPr/>
            <p:nvPr/>
          </p:nvSpPr>
          <p:spPr>
            <a:xfrm>
              <a:off x="3030425" y="30170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3" name="Shape 1063"/>
            <p:cNvSpPr/>
            <p:nvPr/>
          </p:nvSpPr>
          <p:spPr>
            <a:xfrm>
              <a:off x="146795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4" name="Shape 1064"/>
            <p:cNvSpPr/>
            <p:nvPr/>
          </p:nvSpPr>
          <p:spPr>
            <a:xfrm>
              <a:off x="3067375" y="29566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5" name="Shape 1065"/>
            <p:cNvSpPr/>
            <p:nvPr/>
          </p:nvSpPr>
          <p:spPr>
            <a:xfrm>
              <a:off x="15653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6" name="Shape 1066"/>
            <p:cNvSpPr/>
            <p:nvPr/>
          </p:nvSpPr>
          <p:spPr>
            <a:xfrm>
              <a:off x="3101000" y="28961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0"/>
                  </a:moveTo>
                  <a:lnTo>
                    <a:pt x="0" y="2823"/>
                  </a:lnTo>
                  <a:lnTo>
                    <a:pt x="9409" y="12231"/>
                  </a:lnTo>
                  <a:lnTo>
                    <a:pt x="11021" y="9274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7" name="Shape 1067"/>
            <p:cNvSpPr/>
            <p:nvPr/>
          </p:nvSpPr>
          <p:spPr>
            <a:xfrm>
              <a:off x="3137950" y="2802025"/>
              <a:ext cx="275550" cy="336050"/>
            </a:xfrm>
            <a:custGeom>
              <a:avLst/>
              <a:gdLst/>
              <a:ahLst/>
              <a:cxnLst/>
              <a:rect l="0" t="0" r="0" b="0"/>
              <a:pathLst>
                <a:path w="11022" h="13442" extrusionOk="0">
                  <a:moveTo>
                    <a:pt x="404" y="1"/>
                  </a:moveTo>
                  <a:lnTo>
                    <a:pt x="1" y="404"/>
                  </a:lnTo>
                  <a:lnTo>
                    <a:pt x="1076" y="2286"/>
                  </a:lnTo>
                  <a:lnTo>
                    <a:pt x="1" y="4167"/>
                  </a:lnTo>
                  <a:lnTo>
                    <a:pt x="9275" y="13441"/>
                  </a:lnTo>
                  <a:lnTo>
                    <a:pt x="11022" y="10619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8" name="Shape 1068"/>
            <p:cNvSpPr/>
            <p:nvPr/>
          </p:nvSpPr>
          <p:spPr>
            <a:xfrm>
              <a:off x="166282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9" name="Shape 1069"/>
            <p:cNvSpPr/>
            <p:nvPr/>
          </p:nvSpPr>
          <p:spPr>
            <a:xfrm>
              <a:off x="3006900" y="2573550"/>
              <a:ext cx="440200" cy="504050"/>
            </a:xfrm>
            <a:custGeom>
              <a:avLst/>
              <a:gdLst/>
              <a:ahLst/>
              <a:cxnLst/>
              <a:rect l="0" t="0" r="0" b="0"/>
              <a:pathLst>
                <a:path w="17608" h="20162" extrusionOk="0">
                  <a:moveTo>
                    <a:pt x="404" y="0"/>
                  </a:moveTo>
                  <a:lnTo>
                    <a:pt x="1" y="269"/>
                  </a:lnTo>
                  <a:lnTo>
                    <a:pt x="5243" y="9543"/>
                  </a:lnTo>
                  <a:lnTo>
                    <a:pt x="15995" y="20161"/>
                  </a:lnTo>
                  <a:lnTo>
                    <a:pt x="17608" y="1720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0" name="Shape 1070"/>
            <p:cNvSpPr/>
            <p:nvPr/>
          </p:nvSpPr>
          <p:spPr>
            <a:xfrm>
              <a:off x="17602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1" name="Shape 1071"/>
            <p:cNvSpPr/>
            <p:nvPr/>
          </p:nvSpPr>
          <p:spPr>
            <a:xfrm>
              <a:off x="18543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2" name="Shape 1072"/>
            <p:cNvSpPr/>
            <p:nvPr/>
          </p:nvSpPr>
          <p:spPr>
            <a:xfrm>
              <a:off x="2872500" y="2345050"/>
              <a:ext cx="611575" cy="672050"/>
            </a:xfrm>
            <a:custGeom>
              <a:avLst/>
              <a:gdLst/>
              <a:ahLst/>
              <a:cxnLst/>
              <a:rect l="0" t="0" r="0" b="0"/>
              <a:pathLst>
                <a:path w="24463" h="26882" extrusionOk="0">
                  <a:moveTo>
                    <a:pt x="538" y="1"/>
                  </a:moveTo>
                  <a:lnTo>
                    <a:pt x="0" y="269"/>
                  </a:lnTo>
                  <a:lnTo>
                    <a:pt x="5377" y="9409"/>
                  </a:lnTo>
                  <a:lnTo>
                    <a:pt x="22715" y="26882"/>
                  </a:lnTo>
                  <a:lnTo>
                    <a:pt x="24462" y="23925"/>
                  </a:lnTo>
                  <a:lnTo>
                    <a:pt x="538" y="1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3" name="Shape 1073"/>
            <p:cNvSpPr/>
            <p:nvPr/>
          </p:nvSpPr>
          <p:spPr>
            <a:xfrm>
              <a:off x="2741450" y="2113200"/>
              <a:ext cx="779575" cy="843425"/>
            </a:xfrm>
            <a:custGeom>
              <a:avLst/>
              <a:gdLst/>
              <a:ahLst/>
              <a:cxnLst/>
              <a:rect l="0" t="0" r="0" b="0"/>
              <a:pathLst>
                <a:path w="31183" h="33737" extrusionOk="0">
                  <a:moveTo>
                    <a:pt x="404" y="0"/>
                  </a:moveTo>
                  <a:lnTo>
                    <a:pt x="0" y="404"/>
                  </a:lnTo>
                  <a:lnTo>
                    <a:pt x="5242" y="9543"/>
                  </a:lnTo>
                  <a:lnTo>
                    <a:pt x="29436" y="33736"/>
                  </a:lnTo>
                  <a:lnTo>
                    <a:pt x="31183" y="30780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4" name="Shape 1074"/>
            <p:cNvSpPr/>
            <p:nvPr/>
          </p:nvSpPr>
          <p:spPr>
            <a:xfrm>
              <a:off x="195180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5" name="Shape 1075"/>
            <p:cNvSpPr/>
            <p:nvPr/>
          </p:nvSpPr>
          <p:spPr>
            <a:xfrm>
              <a:off x="20492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6" name="Shape 1076"/>
            <p:cNvSpPr/>
            <p:nvPr/>
          </p:nvSpPr>
          <p:spPr>
            <a:xfrm>
              <a:off x="2610400" y="18847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404" y="1"/>
                  </a:moveTo>
                  <a:lnTo>
                    <a:pt x="1" y="270"/>
                  </a:lnTo>
                  <a:lnTo>
                    <a:pt x="5242" y="9544"/>
                  </a:lnTo>
                  <a:lnTo>
                    <a:pt x="36022" y="40323"/>
                  </a:lnTo>
                  <a:lnTo>
                    <a:pt x="36963" y="38979"/>
                  </a:lnTo>
                  <a:lnTo>
                    <a:pt x="33737" y="333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7" name="Shape 1077"/>
            <p:cNvSpPr/>
            <p:nvPr/>
          </p:nvSpPr>
          <p:spPr>
            <a:xfrm>
              <a:off x="2146700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12769" y="12769"/>
                  </a:lnTo>
                  <a:lnTo>
                    <a:pt x="15188" y="12769"/>
                  </a:lnTo>
                  <a:lnTo>
                    <a:pt x="18549" y="18548"/>
                  </a:lnTo>
                  <a:lnTo>
                    <a:pt x="51882" y="51881"/>
                  </a:lnTo>
                  <a:lnTo>
                    <a:pt x="52285" y="51478"/>
                  </a:lnTo>
                  <a:lnTo>
                    <a:pt x="46909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8" name="Shape 1078"/>
            <p:cNvSpPr/>
            <p:nvPr/>
          </p:nvSpPr>
          <p:spPr>
            <a:xfrm>
              <a:off x="2244150" y="1431100"/>
              <a:ext cx="1075275" cy="1065175"/>
            </a:xfrm>
            <a:custGeom>
              <a:avLst/>
              <a:gdLst/>
              <a:ahLst/>
              <a:cxnLst/>
              <a:rect l="0" t="0" r="0" b="0"/>
              <a:pathLst>
                <a:path w="43011" h="42607" extrusionOk="0">
                  <a:moveTo>
                    <a:pt x="0" y="0"/>
                  </a:moveTo>
                  <a:lnTo>
                    <a:pt x="42607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9" name="Shape 1079"/>
            <p:cNvSpPr/>
            <p:nvPr/>
          </p:nvSpPr>
          <p:spPr>
            <a:xfrm>
              <a:off x="2341575" y="1431100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1" y="0"/>
                  </a:moveTo>
                  <a:lnTo>
                    <a:pt x="33468" y="33467"/>
                  </a:lnTo>
                  <a:lnTo>
                    <a:pt x="33872" y="33198"/>
                  </a:lnTo>
                  <a:lnTo>
                    <a:pt x="28495" y="2392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0" name="Shape 1080"/>
            <p:cNvSpPr/>
            <p:nvPr/>
          </p:nvSpPr>
          <p:spPr>
            <a:xfrm>
              <a:off x="2439025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1" y="0"/>
                  </a:moveTo>
                  <a:lnTo>
                    <a:pt x="24194" y="24328"/>
                  </a:lnTo>
                  <a:lnTo>
                    <a:pt x="24732" y="23924"/>
                  </a:lnTo>
                  <a:lnTo>
                    <a:pt x="19355" y="1478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1" name="Shape 1081"/>
            <p:cNvSpPr/>
            <p:nvPr/>
          </p:nvSpPr>
          <p:spPr>
            <a:xfrm>
              <a:off x="2533125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350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2" name="Shape 1082"/>
            <p:cNvSpPr/>
            <p:nvPr/>
          </p:nvSpPr>
          <p:spPr>
            <a:xfrm>
              <a:off x="2630575" y="1431100"/>
              <a:ext cx="161300" cy="147850"/>
            </a:xfrm>
            <a:custGeom>
              <a:avLst/>
              <a:gdLst/>
              <a:ahLst/>
              <a:cxnLst/>
              <a:rect l="0" t="0" r="0" b="0"/>
              <a:pathLst>
                <a:path w="6452" h="5914" extrusionOk="0">
                  <a:moveTo>
                    <a:pt x="0" y="0"/>
                  </a:moveTo>
                  <a:lnTo>
                    <a:pt x="6048" y="5914"/>
                  </a:lnTo>
                  <a:lnTo>
                    <a:pt x="6452" y="5645"/>
                  </a:lnTo>
                  <a:lnTo>
                    <a:pt x="3226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83" name="Shape 1083"/>
          <p:cNvSpPr/>
          <p:nvPr/>
        </p:nvSpPr>
        <p:spPr>
          <a:xfrm rot="10800000" flipH="1">
            <a:off x="8486779" y="5641037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4" name="Shape 1084"/>
          <p:cNvSpPr/>
          <p:nvPr/>
        </p:nvSpPr>
        <p:spPr>
          <a:xfrm rot="10800000" flipH="1">
            <a:off x="8124824" y="6154265"/>
            <a:ext cx="428700" cy="494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5" name="Shape 1085"/>
          <p:cNvSpPr/>
          <p:nvPr/>
        </p:nvSpPr>
        <p:spPr>
          <a:xfrm rot="10800000" flipH="1">
            <a:off x="7821352" y="3913870"/>
            <a:ext cx="819899" cy="9463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6" name="Shape 1086"/>
          <p:cNvSpPr/>
          <p:nvPr/>
        </p:nvSpPr>
        <p:spPr>
          <a:xfrm rot="10800000" flipH="1">
            <a:off x="8486780" y="4682899"/>
            <a:ext cx="358799" cy="4140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7" name="Shape 1087"/>
          <p:cNvSpPr/>
          <p:nvPr/>
        </p:nvSpPr>
        <p:spPr>
          <a:xfrm>
            <a:off x="8772688" y="5949079"/>
            <a:ext cx="248072" cy="330743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7" name="Shape 1088"/>
          <p:cNvGrpSpPr/>
          <p:nvPr/>
        </p:nvGrpSpPr>
        <p:grpSpPr>
          <a:xfrm>
            <a:off x="7354067" y="4568956"/>
            <a:ext cx="455624" cy="582737"/>
            <a:chOff x="5241175" y="4959100"/>
            <a:chExt cx="539775" cy="517775"/>
          </a:xfrm>
        </p:grpSpPr>
        <p:sp>
          <p:nvSpPr>
            <p:cNvPr id="1089" name="Shape 1089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0" name="Shape 1090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1" name="Shape 1091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2" name="Shape 1092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3" name="Shape 1093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4" name="Shape 1094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95" name="Shape 1095"/>
          <p:cNvSpPr/>
          <p:nvPr/>
        </p:nvSpPr>
        <p:spPr>
          <a:xfrm>
            <a:off x="8081330" y="4205167"/>
            <a:ext cx="299951" cy="363784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1265"/>
          <p:cNvGrpSpPr/>
          <p:nvPr/>
        </p:nvGrpSpPr>
        <p:grpSpPr>
          <a:xfrm rot="10800000" flipH="1">
            <a:off x="316371" y="238516"/>
            <a:ext cx="1088336" cy="1257123"/>
            <a:chOff x="4088875" y="1431100"/>
            <a:chExt cx="3293000" cy="2852775"/>
          </a:xfrm>
        </p:grpSpPr>
        <p:sp>
          <p:nvSpPr>
            <p:cNvPr id="1266" name="Shape 1266"/>
            <p:cNvSpPr/>
            <p:nvPr/>
          </p:nvSpPr>
          <p:spPr>
            <a:xfrm>
              <a:off x="483147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4" y="0"/>
                  </a:moveTo>
                  <a:lnTo>
                    <a:pt x="1" y="269"/>
                  </a:lnTo>
                  <a:lnTo>
                    <a:pt x="3227" y="5914"/>
                  </a:lnTo>
                  <a:lnTo>
                    <a:pt x="6318" y="591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7" name="Shape 1267"/>
            <p:cNvSpPr/>
            <p:nvPr/>
          </p:nvSpPr>
          <p:spPr>
            <a:xfrm>
              <a:off x="4697075" y="3907525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538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11022" y="15054"/>
                  </a:lnTo>
                  <a:lnTo>
                    <a:pt x="15592" y="15054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8" name="Shape 1268"/>
            <p:cNvSpPr/>
            <p:nvPr/>
          </p:nvSpPr>
          <p:spPr>
            <a:xfrm>
              <a:off x="4566025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027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9" name="Shape 1269"/>
            <p:cNvSpPr/>
            <p:nvPr/>
          </p:nvSpPr>
          <p:spPr>
            <a:xfrm>
              <a:off x="4434975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1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0" name="Shape 1270"/>
            <p:cNvSpPr/>
            <p:nvPr/>
          </p:nvSpPr>
          <p:spPr>
            <a:xfrm>
              <a:off x="4300575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0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1" name="Shape 1271"/>
            <p:cNvSpPr/>
            <p:nvPr/>
          </p:nvSpPr>
          <p:spPr>
            <a:xfrm>
              <a:off x="4169525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2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2" name="Shape 1272"/>
            <p:cNvSpPr/>
            <p:nvPr/>
          </p:nvSpPr>
          <p:spPr>
            <a:xfrm>
              <a:off x="4088875" y="2822200"/>
              <a:ext cx="1481875" cy="1461675"/>
            </a:xfrm>
            <a:custGeom>
              <a:avLst/>
              <a:gdLst/>
              <a:ahLst/>
              <a:cxnLst/>
              <a:rect l="0" t="0" r="0" b="0"/>
              <a:pathLst>
                <a:path w="59275" h="58467" extrusionOk="0">
                  <a:moveTo>
                    <a:pt x="807" y="0"/>
                  </a:moveTo>
                  <a:lnTo>
                    <a:pt x="1" y="1479"/>
                  </a:lnTo>
                  <a:lnTo>
                    <a:pt x="3227" y="6989"/>
                  </a:lnTo>
                  <a:lnTo>
                    <a:pt x="54705" y="58467"/>
                  </a:lnTo>
                  <a:lnTo>
                    <a:pt x="59274" y="58467"/>
                  </a:lnTo>
                  <a:lnTo>
                    <a:pt x="807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3" name="Shape 1273"/>
            <p:cNvSpPr/>
            <p:nvPr/>
          </p:nvSpPr>
          <p:spPr>
            <a:xfrm>
              <a:off x="4102325" y="2761700"/>
              <a:ext cx="1565875" cy="1522175"/>
            </a:xfrm>
            <a:custGeom>
              <a:avLst/>
              <a:gdLst/>
              <a:ahLst/>
              <a:cxnLst/>
              <a:rect l="0" t="0" r="0" b="0"/>
              <a:pathLst>
                <a:path w="62635" h="60887" extrusionOk="0">
                  <a:moveTo>
                    <a:pt x="1748" y="1"/>
                  </a:moveTo>
                  <a:lnTo>
                    <a:pt x="0" y="2823"/>
                  </a:lnTo>
                  <a:lnTo>
                    <a:pt x="58064" y="60887"/>
                  </a:lnTo>
                  <a:lnTo>
                    <a:pt x="62634" y="6088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4" name="Shape 1274"/>
            <p:cNvSpPr/>
            <p:nvPr/>
          </p:nvSpPr>
          <p:spPr>
            <a:xfrm>
              <a:off x="4139275" y="2697875"/>
              <a:ext cx="1626375" cy="1586000"/>
            </a:xfrm>
            <a:custGeom>
              <a:avLst/>
              <a:gdLst/>
              <a:ahLst/>
              <a:cxnLst/>
              <a:rect l="0" t="0" r="0" b="0"/>
              <a:pathLst>
                <a:path w="65055" h="63440" extrusionOk="0">
                  <a:moveTo>
                    <a:pt x="1614" y="0"/>
                  </a:moveTo>
                  <a:lnTo>
                    <a:pt x="1" y="2957"/>
                  </a:lnTo>
                  <a:lnTo>
                    <a:pt x="60484" y="63440"/>
                  </a:lnTo>
                  <a:lnTo>
                    <a:pt x="65054" y="63440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5" name="Shape 1275"/>
            <p:cNvSpPr/>
            <p:nvPr/>
          </p:nvSpPr>
          <p:spPr>
            <a:xfrm>
              <a:off x="4172900" y="2637375"/>
              <a:ext cx="1690175" cy="1646500"/>
            </a:xfrm>
            <a:custGeom>
              <a:avLst/>
              <a:gdLst/>
              <a:ahLst/>
              <a:cxnLst/>
              <a:rect l="0" t="0" r="0" b="0"/>
              <a:pathLst>
                <a:path w="67607" h="65860" extrusionOk="0">
                  <a:moveTo>
                    <a:pt x="1747" y="1"/>
                  </a:moveTo>
                  <a:lnTo>
                    <a:pt x="0" y="2958"/>
                  </a:lnTo>
                  <a:lnTo>
                    <a:pt x="62903" y="65860"/>
                  </a:lnTo>
                  <a:lnTo>
                    <a:pt x="67607" y="65860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6" name="Shape 1276"/>
            <p:cNvSpPr/>
            <p:nvPr/>
          </p:nvSpPr>
          <p:spPr>
            <a:xfrm>
              <a:off x="4209850" y="2576900"/>
              <a:ext cx="1750675" cy="1706975"/>
            </a:xfrm>
            <a:custGeom>
              <a:avLst/>
              <a:gdLst/>
              <a:ahLst/>
              <a:cxnLst/>
              <a:rect l="0" t="0" r="0" b="0"/>
              <a:pathLst>
                <a:path w="70027" h="68279" extrusionOk="0">
                  <a:moveTo>
                    <a:pt x="1613" y="1"/>
                  </a:moveTo>
                  <a:lnTo>
                    <a:pt x="0" y="2823"/>
                  </a:lnTo>
                  <a:lnTo>
                    <a:pt x="65322" y="68279"/>
                  </a:lnTo>
                  <a:lnTo>
                    <a:pt x="70027" y="68279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7" name="Shape 1277"/>
            <p:cNvSpPr/>
            <p:nvPr/>
          </p:nvSpPr>
          <p:spPr>
            <a:xfrm>
              <a:off x="4243450" y="2513050"/>
              <a:ext cx="1814525" cy="1770825"/>
            </a:xfrm>
            <a:custGeom>
              <a:avLst/>
              <a:gdLst/>
              <a:ahLst/>
              <a:cxnLst/>
              <a:rect l="0" t="0" r="0" b="0"/>
              <a:pathLst>
                <a:path w="72581" h="70833" extrusionOk="0">
                  <a:moveTo>
                    <a:pt x="1748" y="1"/>
                  </a:moveTo>
                  <a:lnTo>
                    <a:pt x="1" y="2958"/>
                  </a:lnTo>
                  <a:lnTo>
                    <a:pt x="67876" y="70833"/>
                  </a:lnTo>
                  <a:lnTo>
                    <a:pt x="72581" y="70833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8" name="Shape 1278"/>
            <p:cNvSpPr/>
            <p:nvPr/>
          </p:nvSpPr>
          <p:spPr>
            <a:xfrm>
              <a:off x="4280425" y="2452575"/>
              <a:ext cx="1875000" cy="1831300"/>
            </a:xfrm>
            <a:custGeom>
              <a:avLst/>
              <a:gdLst/>
              <a:ahLst/>
              <a:cxnLst/>
              <a:rect l="0" t="0" r="0" b="0"/>
              <a:pathLst>
                <a:path w="75000" h="73252" extrusionOk="0">
                  <a:moveTo>
                    <a:pt x="1613" y="1"/>
                  </a:moveTo>
                  <a:lnTo>
                    <a:pt x="0" y="2957"/>
                  </a:lnTo>
                  <a:lnTo>
                    <a:pt x="70295" y="73252"/>
                  </a:lnTo>
                  <a:lnTo>
                    <a:pt x="74999" y="73252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9" name="Shape 1279"/>
            <p:cNvSpPr/>
            <p:nvPr/>
          </p:nvSpPr>
          <p:spPr>
            <a:xfrm>
              <a:off x="4314025" y="2392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1747" y="0"/>
                  </a:moveTo>
                  <a:lnTo>
                    <a:pt x="0" y="2957"/>
                  </a:lnTo>
                  <a:lnTo>
                    <a:pt x="72849" y="75671"/>
                  </a:lnTo>
                  <a:lnTo>
                    <a:pt x="77419" y="7567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0" name="Shape 1280"/>
            <p:cNvSpPr/>
            <p:nvPr/>
          </p:nvSpPr>
          <p:spPr>
            <a:xfrm>
              <a:off x="4350975" y="232825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1748" y="1"/>
                  </a:moveTo>
                  <a:lnTo>
                    <a:pt x="1" y="2957"/>
                  </a:lnTo>
                  <a:lnTo>
                    <a:pt x="75269" y="78225"/>
                  </a:lnTo>
                  <a:lnTo>
                    <a:pt x="79839" y="7822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1" name="Shape 1281"/>
            <p:cNvSpPr/>
            <p:nvPr/>
          </p:nvSpPr>
          <p:spPr>
            <a:xfrm>
              <a:off x="4384575" y="2267775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1748" y="0"/>
                  </a:moveTo>
                  <a:lnTo>
                    <a:pt x="1" y="2957"/>
                  </a:lnTo>
                  <a:lnTo>
                    <a:pt x="77823" y="80644"/>
                  </a:lnTo>
                  <a:lnTo>
                    <a:pt x="82392" y="8064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2" name="Shape 1282"/>
            <p:cNvSpPr/>
            <p:nvPr/>
          </p:nvSpPr>
          <p:spPr>
            <a:xfrm>
              <a:off x="4421550" y="2207275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747" y="1"/>
                  </a:moveTo>
                  <a:lnTo>
                    <a:pt x="0" y="2958"/>
                  </a:lnTo>
                  <a:lnTo>
                    <a:pt x="80107" y="83064"/>
                  </a:lnTo>
                  <a:lnTo>
                    <a:pt x="84811" y="83064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3" name="Shape 1283"/>
            <p:cNvSpPr/>
            <p:nvPr/>
          </p:nvSpPr>
          <p:spPr>
            <a:xfrm>
              <a:off x="4458500" y="2146800"/>
              <a:ext cx="2130375" cy="2137075"/>
            </a:xfrm>
            <a:custGeom>
              <a:avLst/>
              <a:gdLst/>
              <a:ahLst/>
              <a:cxnLst/>
              <a:rect l="0" t="0" r="0" b="0"/>
              <a:pathLst>
                <a:path w="85215" h="85483" extrusionOk="0">
                  <a:moveTo>
                    <a:pt x="1614" y="1"/>
                  </a:moveTo>
                  <a:lnTo>
                    <a:pt x="1" y="2823"/>
                  </a:lnTo>
                  <a:lnTo>
                    <a:pt x="82527" y="85483"/>
                  </a:lnTo>
                  <a:lnTo>
                    <a:pt x="84005" y="85483"/>
                  </a:lnTo>
                  <a:lnTo>
                    <a:pt x="85215" y="83467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4" name="Shape 1284"/>
            <p:cNvSpPr/>
            <p:nvPr/>
          </p:nvSpPr>
          <p:spPr>
            <a:xfrm>
              <a:off x="4492100" y="2082950"/>
              <a:ext cx="2133750" cy="2163975"/>
            </a:xfrm>
            <a:custGeom>
              <a:avLst/>
              <a:gdLst/>
              <a:ahLst/>
              <a:cxnLst/>
              <a:rect l="0" t="0" r="0" b="0"/>
              <a:pathLst>
                <a:path w="85350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349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5" name="Shape 1285"/>
            <p:cNvSpPr/>
            <p:nvPr/>
          </p:nvSpPr>
          <p:spPr>
            <a:xfrm>
              <a:off x="4529075" y="2022475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558"/>
                  </a:lnTo>
                  <a:lnTo>
                    <a:pt x="85214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6" name="Shape 1286"/>
            <p:cNvSpPr/>
            <p:nvPr/>
          </p:nvSpPr>
          <p:spPr>
            <a:xfrm>
              <a:off x="4562675" y="1962000"/>
              <a:ext cx="2133725" cy="2160600"/>
            </a:xfrm>
            <a:custGeom>
              <a:avLst/>
              <a:gdLst/>
              <a:ahLst/>
              <a:cxnLst/>
              <a:rect l="0" t="0" r="0" b="0"/>
              <a:pathLst>
                <a:path w="85349" h="86424" extrusionOk="0">
                  <a:moveTo>
                    <a:pt x="1748" y="0"/>
                  </a:moveTo>
                  <a:lnTo>
                    <a:pt x="0" y="2957"/>
                  </a:lnTo>
                  <a:lnTo>
                    <a:pt x="83602" y="86424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7" name="Shape 1287"/>
            <p:cNvSpPr/>
            <p:nvPr/>
          </p:nvSpPr>
          <p:spPr>
            <a:xfrm>
              <a:off x="4599625" y="1898150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8" name="Shape 1288"/>
            <p:cNvSpPr/>
            <p:nvPr/>
          </p:nvSpPr>
          <p:spPr>
            <a:xfrm>
              <a:off x="4633225" y="1837675"/>
              <a:ext cx="2133750" cy="2163950"/>
            </a:xfrm>
            <a:custGeom>
              <a:avLst/>
              <a:gdLst/>
              <a:ahLst/>
              <a:cxnLst/>
              <a:rect l="0" t="0" r="0" b="0"/>
              <a:pathLst>
                <a:path w="85350" h="86558" extrusionOk="0">
                  <a:moveTo>
                    <a:pt x="1748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349" y="83601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9" name="Shape 1289"/>
            <p:cNvSpPr/>
            <p:nvPr/>
          </p:nvSpPr>
          <p:spPr>
            <a:xfrm>
              <a:off x="4670200" y="1777175"/>
              <a:ext cx="2130375" cy="2160625"/>
            </a:xfrm>
            <a:custGeom>
              <a:avLst/>
              <a:gdLst/>
              <a:ahLst/>
              <a:cxnLst/>
              <a:rect l="0" t="0" r="0" b="0"/>
              <a:pathLst>
                <a:path w="85215" h="86425" extrusionOk="0">
                  <a:moveTo>
                    <a:pt x="1748" y="1"/>
                  </a:moveTo>
                  <a:lnTo>
                    <a:pt x="0" y="2958"/>
                  </a:lnTo>
                  <a:lnTo>
                    <a:pt x="83602" y="86424"/>
                  </a:lnTo>
                  <a:lnTo>
                    <a:pt x="85215" y="8346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0" name="Shape 1290"/>
            <p:cNvSpPr/>
            <p:nvPr/>
          </p:nvSpPr>
          <p:spPr>
            <a:xfrm>
              <a:off x="4707150" y="1713350"/>
              <a:ext cx="2130375" cy="2163950"/>
            </a:xfrm>
            <a:custGeom>
              <a:avLst/>
              <a:gdLst/>
              <a:ahLst/>
              <a:cxnLst/>
              <a:rect l="0" t="0" r="0" b="0"/>
              <a:pathLst>
                <a:path w="85215" h="86558" extrusionOk="0">
                  <a:moveTo>
                    <a:pt x="1614" y="0"/>
                  </a:moveTo>
                  <a:lnTo>
                    <a:pt x="1" y="2957"/>
                  </a:lnTo>
                  <a:lnTo>
                    <a:pt x="83468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1" name="Shape 1291"/>
            <p:cNvSpPr/>
            <p:nvPr/>
          </p:nvSpPr>
          <p:spPr>
            <a:xfrm>
              <a:off x="4740750" y="16528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215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2" name="Shape 1292"/>
            <p:cNvSpPr/>
            <p:nvPr/>
          </p:nvSpPr>
          <p:spPr>
            <a:xfrm>
              <a:off x="4777725" y="1592375"/>
              <a:ext cx="2130375" cy="2160600"/>
            </a:xfrm>
            <a:custGeom>
              <a:avLst/>
              <a:gdLst/>
              <a:ahLst/>
              <a:cxnLst/>
              <a:rect l="0" t="0" r="0" b="0"/>
              <a:pathLst>
                <a:path w="85215" h="86424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424"/>
                  </a:lnTo>
                  <a:lnTo>
                    <a:pt x="85215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3" name="Shape 1293"/>
            <p:cNvSpPr/>
            <p:nvPr/>
          </p:nvSpPr>
          <p:spPr>
            <a:xfrm>
              <a:off x="4811325" y="1531900"/>
              <a:ext cx="2133750" cy="2160600"/>
            </a:xfrm>
            <a:custGeom>
              <a:avLst/>
              <a:gdLst/>
              <a:ahLst/>
              <a:cxnLst/>
              <a:rect l="0" t="0" r="0" b="0"/>
              <a:pathLst>
                <a:path w="85350" h="86424" extrusionOk="0">
                  <a:moveTo>
                    <a:pt x="1748" y="0"/>
                  </a:moveTo>
                  <a:lnTo>
                    <a:pt x="0" y="2823"/>
                  </a:lnTo>
                  <a:lnTo>
                    <a:pt x="83602" y="86423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4" name="Shape 1294"/>
            <p:cNvSpPr/>
            <p:nvPr/>
          </p:nvSpPr>
          <p:spPr>
            <a:xfrm>
              <a:off x="4848275" y="14680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5" name="Shape 1295"/>
            <p:cNvSpPr/>
            <p:nvPr/>
          </p:nvSpPr>
          <p:spPr>
            <a:xfrm>
              <a:off x="4881875" y="1431100"/>
              <a:ext cx="2133750" cy="2140425"/>
            </a:xfrm>
            <a:custGeom>
              <a:avLst/>
              <a:gdLst/>
              <a:ahLst/>
              <a:cxnLst/>
              <a:rect l="0" t="0" r="0" b="0"/>
              <a:pathLst>
                <a:path w="85350" h="85617" extrusionOk="0">
                  <a:moveTo>
                    <a:pt x="1211" y="0"/>
                  </a:moveTo>
                  <a:lnTo>
                    <a:pt x="1" y="2016"/>
                  </a:lnTo>
                  <a:lnTo>
                    <a:pt x="83602" y="85617"/>
                  </a:lnTo>
                  <a:lnTo>
                    <a:pt x="85350" y="82660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6" name="Shape 1296"/>
            <p:cNvSpPr/>
            <p:nvPr/>
          </p:nvSpPr>
          <p:spPr>
            <a:xfrm>
              <a:off x="4928925" y="1431100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" y="0"/>
                  </a:moveTo>
                  <a:lnTo>
                    <a:pt x="83199" y="83063"/>
                  </a:lnTo>
                  <a:lnTo>
                    <a:pt x="84812" y="80106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7" name="Shape 1297"/>
            <p:cNvSpPr/>
            <p:nvPr/>
          </p:nvSpPr>
          <p:spPr>
            <a:xfrm>
              <a:off x="5026375" y="1431100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0" y="0"/>
                  </a:moveTo>
                  <a:lnTo>
                    <a:pt x="80645" y="80644"/>
                  </a:lnTo>
                  <a:lnTo>
                    <a:pt x="82392" y="77687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8" name="Shape 1298"/>
            <p:cNvSpPr/>
            <p:nvPr/>
          </p:nvSpPr>
          <p:spPr>
            <a:xfrm>
              <a:off x="5123825" y="143110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0" y="0"/>
                  </a:moveTo>
                  <a:lnTo>
                    <a:pt x="78225" y="78225"/>
                  </a:lnTo>
                  <a:lnTo>
                    <a:pt x="79838" y="75268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9" name="Shape 1299"/>
            <p:cNvSpPr/>
            <p:nvPr/>
          </p:nvSpPr>
          <p:spPr>
            <a:xfrm>
              <a:off x="5221275" y="1431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0" y="0"/>
                  </a:moveTo>
                  <a:lnTo>
                    <a:pt x="75671" y="75671"/>
                  </a:lnTo>
                  <a:lnTo>
                    <a:pt x="77419" y="7271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0" name="Shape 1300"/>
            <p:cNvSpPr/>
            <p:nvPr/>
          </p:nvSpPr>
          <p:spPr>
            <a:xfrm>
              <a:off x="5318700" y="1431100"/>
              <a:ext cx="1875025" cy="1831300"/>
            </a:xfrm>
            <a:custGeom>
              <a:avLst/>
              <a:gdLst/>
              <a:ahLst/>
              <a:cxnLst/>
              <a:rect l="0" t="0" r="0" b="0"/>
              <a:pathLst>
                <a:path w="75001" h="73252" extrusionOk="0">
                  <a:moveTo>
                    <a:pt x="1" y="0"/>
                  </a:moveTo>
                  <a:lnTo>
                    <a:pt x="73253" y="73251"/>
                  </a:lnTo>
                  <a:lnTo>
                    <a:pt x="75000" y="7029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1" name="Shape 1301"/>
            <p:cNvSpPr/>
            <p:nvPr/>
          </p:nvSpPr>
          <p:spPr>
            <a:xfrm>
              <a:off x="5416150" y="1431100"/>
              <a:ext cx="1811175" cy="1770825"/>
            </a:xfrm>
            <a:custGeom>
              <a:avLst/>
              <a:gdLst/>
              <a:ahLst/>
              <a:cxnLst/>
              <a:rect l="0" t="0" r="0" b="0"/>
              <a:pathLst>
                <a:path w="72447" h="70833" extrusionOk="0">
                  <a:moveTo>
                    <a:pt x="1" y="0"/>
                  </a:moveTo>
                  <a:lnTo>
                    <a:pt x="70699" y="70832"/>
                  </a:lnTo>
                  <a:lnTo>
                    <a:pt x="72446" y="6787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2" name="Shape 1302"/>
            <p:cNvSpPr/>
            <p:nvPr/>
          </p:nvSpPr>
          <p:spPr>
            <a:xfrm>
              <a:off x="5510250" y="1431100"/>
              <a:ext cx="1754025" cy="1706975"/>
            </a:xfrm>
            <a:custGeom>
              <a:avLst/>
              <a:gdLst/>
              <a:ahLst/>
              <a:cxnLst/>
              <a:rect l="0" t="0" r="0" b="0"/>
              <a:pathLst>
                <a:path w="70161" h="68279" extrusionOk="0">
                  <a:moveTo>
                    <a:pt x="0" y="0"/>
                  </a:moveTo>
                  <a:lnTo>
                    <a:pt x="68413" y="68278"/>
                  </a:lnTo>
                  <a:lnTo>
                    <a:pt x="70161" y="65456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3" name="Shape 1303"/>
            <p:cNvSpPr/>
            <p:nvPr/>
          </p:nvSpPr>
          <p:spPr>
            <a:xfrm>
              <a:off x="5607675" y="1431100"/>
              <a:ext cx="1690200" cy="1646500"/>
            </a:xfrm>
            <a:custGeom>
              <a:avLst/>
              <a:gdLst/>
              <a:ahLst/>
              <a:cxnLst/>
              <a:rect l="0" t="0" r="0" b="0"/>
              <a:pathLst>
                <a:path w="67608" h="65860" extrusionOk="0">
                  <a:moveTo>
                    <a:pt x="1" y="0"/>
                  </a:moveTo>
                  <a:lnTo>
                    <a:pt x="65995" y="65859"/>
                  </a:lnTo>
                  <a:lnTo>
                    <a:pt x="67608" y="62902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4" name="Shape 1304"/>
            <p:cNvSpPr/>
            <p:nvPr/>
          </p:nvSpPr>
          <p:spPr>
            <a:xfrm>
              <a:off x="5705125" y="1431100"/>
              <a:ext cx="1629725" cy="1586000"/>
            </a:xfrm>
            <a:custGeom>
              <a:avLst/>
              <a:gdLst/>
              <a:ahLst/>
              <a:cxnLst/>
              <a:rect l="0" t="0" r="0" b="0"/>
              <a:pathLst>
                <a:path w="65189" h="63440" extrusionOk="0">
                  <a:moveTo>
                    <a:pt x="1" y="0"/>
                  </a:moveTo>
                  <a:lnTo>
                    <a:pt x="63441" y="63440"/>
                  </a:lnTo>
                  <a:lnTo>
                    <a:pt x="65188" y="60483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5" name="Shape 1305"/>
            <p:cNvSpPr/>
            <p:nvPr/>
          </p:nvSpPr>
          <p:spPr>
            <a:xfrm>
              <a:off x="5802575" y="1431100"/>
              <a:ext cx="1565875" cy="1525525"/>
            </a:xfrm>
            <a:custGeom>
              <a:avLst/>
              <a:gdLst/>
              <a:ahLst/>
              <a:cxnLst/>
              <a:rect l="0" t="0" r="0" b="0"/>
              <a:pathLst>
                <a:path w="62635" h="61021" extrusionOk="0">
                  <a:moveTo>
                    <a:pt x="1" y="0"/>
                  </a:moveTo>
                  <a:lnTo>
                    <a:pt x="61021" y="61020"/>
                  </a:lnTo>
                  <a:lnTo>
                    <a:pt x="62634" y="5806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6" name="Shape 1306"/>
            <p:cNvSpPr/>
            <p:nvPr/>
          </p:nvSpPr>
          <p:spPr>
            <a:xfrm>
              <a:off x="5900025" y="1431100"/>
              <a:ext cx="1481850" cy="1461675"/>
            </a:xfrm>
            <a:custGeom>
              <a:avLst/>
              <a:gdLst/>
              <a:ahLst/>
              <a:cxnLst/>
              <a:rect l="0" t="0" r="0" b="0"/>
              <a:pathLst>
                <a:path w="59274" h="58467" extrusionOk="0">
                  <a:moveTo>
                    <a:pt x="0" y="0"/>
                  </a:moveTo>
                  <a:lnTo>
                    <a:pt x="58468" y="58467"/>
                  </a:lnTo>
                  <a:lnTo>
                    <a:pt x="59274" y="57123"/>
                  </a:lnTo>
                  <a:lnTo>
                    <a:pt x="56048" y="5147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7" name="Shape 1307"/>
            <p:cNvSpPr/>
            <p:nvPr/>
          </p:nvSpPr>
          <p:spPr>
            <a:xfrm>
              <a:off x="5997475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51747" y="51881"/>
                  </a:lnTo>
                  <a:lnTo>
                    <a:pt x="52285" y="51478"/>
                  </a:lnTo>
                  <a:lnTo>
                    <a:pt x="46908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8" name="Shape 1308"/>
            <p:cNvSpPr/>
            <p:nvPr/>
          </p:nvSpPr>
          <p:spPr>
            <a:xfrm>
              <a:off x="6094900" y="1431100"/>
              <a:ext cx="1075300" cy="1065175"/>
            </a:xfrm>
            <a:custGeom>
              <a:avLst/>
              <a:gdLst/>
              <a:ahLst/>
              <a:cxnLst/>
              <a:rect l="0" t="0" r="0" b="0"/>
              <a:pathLst>
                <a:path w="43012" h="42607" extrusionOk="0">
                  <a:moveTo>
                    <a:pt x="1" y="0"/>
                  </a:moveTo>
                  <a:lnTo>
                    <a:pt x="42608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9" name="Shape 1309"/>
            <p:cNvSpPr/>
            <p:nvPr/>
          </p:nvSpPr>
          <p:spPr>
            <a:xfrm>
              <a:off x="6189000" y="1431100"/>
              <a:ext cx="850150" cy="836700"/>
            </a:xfrm>
            <a:custGeom>
              <a:avLst/>
              <a:gdLst/>
              <a:ahLst/>
              <a:cxnLst/>
              <a:rect l="0" t="0" r="0" b="0"/>
              <a:pathLst>
                <a:path w="34006" h="33468" extrusionOk="0">
                  <a:moveTo>
                    <a:pt x="0" y="0"/>
                  </a:moveTo>
                  <a:lnTo>
                    <a:pt x="33602" y="33467"/>
                  </a:lnTo>
                  <a:lnTo>
                    <a:pt x="34005" y="33198"/>
                  </a:lnTo>
                  <a:lnTo>
                    <a:pt x="28629" y="2392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0" name="Shape 1310"/>
            <p:cNvSpPr/>
            <p:nvPr/>
          </p:nvSpPr>
          <p:spPr>
            <a:xfrm>
              <a:off x="6286450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0" y="0"/>
                  </a:moveTo>
                  <a:lnTo>
                    <a:pt x="24328" y="24328"/>
                  </a:lnTo>
                  <a:lnTo>
                    <a:pt x="24731" y="23924"/>
                  </a:lnTo>
                  <a:lnTo>
                    <a:pt x="19489" y="1478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1" name="Shape 1311"/>
            <p:cNvSpPr/>
            <p:nvPr/>
          </p:nvSpPr>
          <p:spPr>
            <a:xfrm>
              <a:off x="6383900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215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2" name="Shape 1312"/>
            <p:cNvSpPr/>
            <p:nvPr/>
          </p:nvSpPr>
          <p:spPr>
            <a:xfrm>
              <a:off x="6481325" y="1431100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1" y="0"/>
                  </a:moveTo>
                  <a:lnTo>
                    <a:pt x="5915" y="5914"/>
                  </a:lnTo>
                  <a:lnTo>
                    <a:pt x="6318" y="5645"/>
                  </a:lnTo>
                  <a:lnTo>
                    <a:pt x="3092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313" name="Shape 1313"/>
          <p:cNvSpPr/>
          <p:nvPr/>
        </p:nvSpPr>
        <p:spPr>
          <a:xfrm rot="10800000" flipH="1">
            <a:off x="-123825" y="1130388"/>
            <a:ext cx="674400" cy="7792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4" name="Shape 1314"/>
          <p:cNvSpPr/>
          <p:nvPr/>
        </p:nvSpPr>
        <p:spPr>
          <a:xfrm rot="10800000" flipH="1">
            <a:off x="503115" y="1548600"/>
            <a:ext cx="352800" cy="4072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5" name="Shape 1315"/>
          <p:cNvSpPr/>
          <p:nvPr/>
        </p:nvSpPr>
        <p:spPr>
          <a:xfrm rot="10800000" flipH="1">
            <a:off x="1208423" y="-175749"/>
            <a:ext cx="674400" cy="7792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6" name="Shape 1316"/>
          <p:cNvSpPr/>
          <p:nvPr/>
        </p:nvSpPr>
        <p:spPr>
          <a:xfrm rot="10800000" flipH="1">
            <a:off x="247754" y="66259"/>
            <a:ext cx="295199" cy="3407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" name="Shape 1317"/>
          <p:cNvGrpSpPr/>
          <p:nvPr/>
        </p:nvGrpSpPr>
        <p:grpSpPr>
          <a:xfrm rot="10800000" flipH="1">
            <a:off x="8218347" y="5497455"/>
            <a:ext cx="685311" cy="790788"/>
            <a:chOff x="238125" y="1431100"/>
            <a:chExt cx="3296350" cy="2852775"/>
          </a:xfrm>
        </p:grpSpPr>
        <p:sp>
          <p:nvSpPr>
            <p:cNvPr id="1318" name="Shape 1318"/>
            <p:cNvSpPr/>
            <p:nvPr/>
          </p:nvSpPr>
          <p:spPr>
            <a:xfrm>
              <a:off x="98072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3" y="0"/>
                  </a:moveTo>
                  <a:lnTo>
                    <a:pt x="0" y="269"/>
                  </a:lnTo>
                  <a:lnTo>
                    <a:pt x="3226" y="5914"/>
                  </a:lnTo>
                  <a:lnTo>
                    <a:pt x="6317" y="591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9" name="Shape 1319"/>
            <p:cNvSpPr/>
            <p:nvPr/>
          </p:nvSpPr>
          <p:spPr>
            <a:xfrm>
              <a:off x="849675" y="3907525"/>
              <a:ext cx="386425" cy="376350"/>
            </a:xfrm>
            <a:custGeom>
              <a:avLst/>
              <a:gdLst/>
              <a:ahLst/>
              <a:cxnLst/>
              <a:rect l="0" t="0" r="0" b="0"/>
              <a:pathLst>
                <a:path w="15457" h="15054" extrusionOk="0">
                  <a:moveTo>
                    <a:pt x="403" y="0"/>
                  </a:moveTo>
                  <a:lnTo>
                    <a:pt x="0" y="269"/>
                  </a:lnTo>
                  <a:lnTo>
                    <a:pt x="5242" y="9543"/>
                  </a:lnTo>
                  <a:lnTo>
                    <a:pt x="10887" y="15054"/>
                  </a:lnTo>
                  <a:lnTo>
                    <a:pt x="15457" y="1505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0" name="Shape 1320"/>
            <p:cNvSpPr/>
            <p:nvPr/>
          </p:nvSpPr>
          <p:spPr>
            <a:xfrm>
              <a:off x="715250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162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1" name="Shape 1321"/>
            <p:cNvSpPr/>
            <p:nvPr/>
          </p:nvSpPr>
          <p:spPr>
            <a:xfrm>
              <a:off x="584200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2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2" name="Shape 1322"/>
            <p:cNvSpPr/>
            <p:nvPr/>
          </p:nvSpPr>
          <p:spPr>
            <a:xfrm>
              <a:off x="449800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3" name="Shape 1323"/>
            <p:cNvSpPr/>
            <p:nvPr/>
          </p:nvSpPr>
          <p:spPr>
            <a:xfrm>
              <a:off x="318750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3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39517" y="38978"/>
                  </a:lnTo>
                  <a:lnTo>
                    <a:pt x="37097" y="38978"/>
                  </a:lnTo>
                  <a:lnTo>
                    <a:pt x="33737" y="33333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4" name="Shape 1324"/>
            <p:cNvSpPr/>
            <p:nvPr/>
          </p:nvSpPr>
          <p:spPr>
            <a:xfrm>
              <a:off x="128650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5" name="Shape 1325"/>
            <p:cNvSpPr/>
            <p:nvPr/>
          </p:nvSpPr>
          <p:spPr>
            <a:xfrm>
              <a:off x="238125" y="28222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806" y="0"/>
                  </a:moveTo>
                  <a:lnTo>
                    <a:pt x="0" y="1479"/>
                  </a:lnTo>
                  <a:lnTo>
                    <a:pt x="3226" y="6989"/>
                  </a:lnTo>
                  <a:lnTo>
                    <a:pt x="36559" y="40322"/>
                  </a:lnTo>
                  <a:lnTo>
                    <a:pt x="36962" y="40053"/>
                  </a:lnTo>
                  <a:lnTo>
                    <a:pt x="31720" y="30779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6" name="Shape 1326"/>
            <p:cNvSpPr/>
            <p:nvPr/>
          </p:nvSpPr>
          <p:spPr>
            <a:xfrm>
              <a:off x="13839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7" name="Shape 1327"/>
            <p:cNvSpPr/>
            <p:nvPr/>
          </p:nvSpPr>
          <p:spPr>
            <a:xfrm>
              <a:off x="251550" y="2761700"/>
              <a:ext cx="779600" cy="840075"/>
            </a:xfrm>
            <a:custGeom>
              <a:avLst/>
              <a:gdLst/>
              <a:ahLst/>
              <a:cxnLst/>
              <a:rect l="0" t="0" r="0" b="0"/>
              <a:pathLst>
                <a:path w="31184" h="33603" extrusionOk="0">
                  <a:moveTo>
                    <a:pt x="1748" y="1"/>
                  </a:moveTo>
                  <a:lnTo>
                    <a:pt x="1" y="2823"/>
                  </a:lnTo>
                  <a:lnTo>
                    <a:pt x="30780" y="33603"/>
                  </a:lnTo>
                  <a:lnTo>
                    <a:pt x="31183" y="33199"/>
                  </a:lnTo>
                  <a:lnTo>
                    <a:pt x="25807" y="24060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8" name="Shape 1328"/>
            <p:cNvSpPr/>
            <p:nvPr/>
          </p:nvSpPr>
          <p:spPr>
            <a:xfrm>
              <a:off x="288525" y="2697875"/>
              <a:ext cx="608200" cy="675400"/>
            </a:xfrm>
            <a:custGeom>
              <a:avLst/>
              <a:gdLst/>
              <a:ahLst/>
              <a:cxnLst/>
              <a:rect l="0" t="0" r="0" b="0"/>
              <a:pathLst>
                <a:path w="24328" h="27016" extrusionOk="0">
                  <a:moveTo>
                    <a:pt x="1613" y="0"/>
                  </a:moveTo>
                  <a:lnTo>
                    <a:pt x="0" y="2957"/>
                  </a:lnTo>
                  <a:lnTo>
                    <a:pt x="23925" y="27016"/>
                  </a:lnTo>
                  <a:lnTo>
                    <a:pt x="24328" y="26613"/>
                  </a:lnTo>
                  <a:lnTo>
                    <a:pt x="19086" y="17473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9" name="Shape 1329"/>
            <p:cNvSpPr/>
            <p:nvPr/>
          </p:nvSpPr>
          <p:spPr>
            <a:xfrm>
              <a:off x="14813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0" name="Shape 1330"/>
            <p:cNvSpPr/>
            <p:nvPr/>
          </p:nvSpPr>
          <p:spPr>
            <a:xfrm>
              <a:off x="15788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1" name="Shape 1331"/>
            <p:cNvSpPr/>
            <p:nvPr/>
          </p:nvSpPr>
          <p:spPr>
            <a:xfrm>
              <a:off x="322125" y="2637375"/>
              <a:ext cx="443550" cy="504050"/>
            </a:xfrm>
            <a:custGeom>
              <a:avLst/>
              <a:gdLst/>
              <a:ahLst/>
              <a:cxnLst/>
              <a:rect l="0" t="0" r="0" b="0"/>
              <a:pathLst>
                <a:path w="17742" h="20162" extrusionOk="0">
                  <a:moveTo>
                    <a:pt x="1747" y="1"/>
                  </a:moveTo>
                  <a:lnTo>
                    <a:pt x="0" y="2958"/>
                  </a:lnTo>
                  <a:lnTo>
                    <a:pt x="17339" y="20162"/>
                  </a:lnTo>
                  <a:lnTo>
                    <a:pt x="17742" y="19893"/>
                  </a:lnTo>
                  <a:lnTo>
                    <a:pt x="12366" y="10619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2" name="Shape 1332"/>
            <p:cNvSpPr/>
            <p:nvPr/>
          </p:nvSpPr>
          <p:spPr>
            <a:xfrm>
              <a:off x="359075" y="2576900"/>
              <a:ext cx="275575" cy="336050"/>
            </a:xfrm>
            <a:custGeom>
              <a:avLst/>
              <a:gdLst/>
              <a:ahLst/>
              <a:cxnLst/>
              <a:rect l="0" t="0" r="0" b="0"/>
              <a:pathLst>
                <a:path w="11023" h="13442" extrusionOk="0">
                  <a:moveTo>
                    <a:pt x="1614" y="1"/>
                  </a:moveTo>
                  <a:lnTo>
                    <a:pt x="1" y="2823"/>
                  </a:lnTo>
                  <a:lnTo>
                    <a:pt x="10484" y="13441"/>
                  </a:lnTo>
                  <a:lnTo>
                    <a:pt x="10888" y="13172"/>
                  </a:lnTo>
                  <a:lnTo>
                    <a:pt x="9812" y="1129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3" name="Shape 1333"/>
            <p:cNvSpPr/>
            <p:nvPr/>
          </p:nvSpPr>
          <p:spPr>
            <a:xfrm>
              <a:off x="167627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4" name="Shape 1334"/>
            <p:cNvSpPr/>
            <p:nvPr/>
          </p:nvSpPr>
          <p:spPr>
            <a:xfrm>
              <a:off x="392675" y="2513050"/>
              <a:ext cx="275575" cy="309175"/>
            </a:xfrm>
            <a:custGeom>
              <a:avLst/>
              <a:gdLst/>
              <a:ahLst/>
              <a:cxnLst/>
              <a:rect l="0" t="0" r="0" b="0"/>
              <a:pathLst>
                <a:path w="11023" h="12367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5" name="Shape 1335"/>
            <p:cNvSpPr/>
            <p:nvPr/>
          </p:nvSpPr>
          <p:spPr>
            <a:xfrm>
              <a:off x="177372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634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6" name="Shape 1336"/>
            <p:cNvSpPr/>
            <p:nvPr/>
          </p:nvSpPr>
          <p:spPr>
            <a:xfrm>
              <a:off x="429650" y="24525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7" name="Shape 1337"/>
            <p:cNvSpPr/>
            <p:nvPr/>
          </p:nvSpPr>
          <p:spPr>
            <a:xfrm>
              <a:off x="1871150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40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8" name="Shape 1338"/>
            <p:cNvSpPr/>
            <p:nvPr/>
          </p:nvSpPr>
          <p:spPr>
            <a:xfrm>
              <a:off x="196525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9" name="Shape 1339"/>
            <p:cNvSpPr/>
            <p:nvPr/>
          </p:nvSpPr>
          <p:spPr>
            <a:xfrm>
              <a:off x="466600" y="23921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0" name="Shape 1340"/>
            <p:cNvSpPr/>
            <p:nvPr/>
          </p:nvSpPr>
          <p:spPr>
            <a:xfrm>
              <a:off x="206270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1" name="Shape 1341"/>
            <p:cNvSpPr/>
            <p:nvPr/>
          </p:nvSpPr>
          <p:spPr>
            <a:xfrm>
              <a:off x="500200" y="23282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1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2" name="Shape 1342"/>
            <p:cNvSpPr/>
            <p:nvPr/>
          </p:nvSpPr>
          <p:spPr>
            <a:xfrm>
              <a:off x="537175" y="22677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3" name="Shape 1343"/>
            <p:cNvSpPr/>
            <p:nvPr/>
          </p:nvSpPr>
          <p:spPr>
            <a:xfrm>
              <a:off x="216015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4" name="Shape 1344"/>
            <p:cNvSpPr/>
            <p:nvPr/>
          </p:nvSpPr>
          <p:spPr>
            <a:xfrm>
              <a:off x="570775" y="22072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5" name="Shape 1345"/>
            <p:cNvSpPr/>
            <p:nvPr/>
          </p:nvSpPr>
          <p:spPr>
            <a:xfrm>
              <a:off x="22575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6" name="Shape 1346"/>
            <p:cNvSpPr/>
            <p:nvPr/>
          </p:nvSpPr>
          <p:spPr>
            <a:xfrm>
              <a:off x="2355025" y="3964650"/>
              <a:ext cx="383100" cy="319225"/>
            </a:xfrm>
            <a:custGeom>
              <a:avLst/>
              <a:gdLst/>
              <a:ahLst/>
              <a:cxnLst/>
              <a:rect l="0" t="0" r="0" b="0"/>
              <a:pathLst>
                <a:path w="1532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4248" y="12769"/>
                  </a:lnTo>
                  <a:lnTo>
                    <a:pt x="15323" y="10753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7" name="Shape 1347"/>
            <p:cNvSpPr/>
            <p:nvPr/>
          </p:nvSpPr>
          <p:spPr>
            <a:xfrm>
              <a:off x="607725" y="214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823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8" name="Shape 1348"/>
            <p:cNvSpPr/>
            <p:nvPr/>
          </p:nvSpPr>
          <p:spPr>
            <a:xfrm>
              <a:off x="2452475" y="3941125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3495" y="1"/>
                  </a:moveTo>
                  <a:lnTo>
                    <a:pt x="2957" y="941"/>
                  </a:lnTo>
                  <a:lnTo>
                    <a:pt x="0" y="941"/>
                  </a:lnTo>
                  <a:lnTo>
                    <a:pt x="11156" y="12232"/>
                  </a:lnTo>
                  <a:lnTo>
                    <a:pt x="12904" y="9275"/>
                  </a:lnTo>
                  <a:lnTo>
                    <a:pt x="3495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9" name="Shape 1349"/>
            <p:cNvSpPr/>
            <p:nvPr/>
          </p:nvSpPr>
          <p:spPr>
            <a:xfrm>
              <a:off x="641325" y="208295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0" name="Shape 1350"/>
            <p:cNvSpPr/>
            <p:nvPr/>
          </p:nvSpPr>
          <p:spPr>
            <a:xfrm>
              <a:off x="678300" y="20224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1" name="Shape 1351"/>
            <p:cNvSpPr/>
            <p:nvPr/>
          </p:nvSpPr>
          <p:spPr>
            <a:xfrm>
              <a:off x="2533125" y="3877275"/>
              <a:ext cx="275550" cy="309175"/>
            </a:xfrm>
            <a:custGeom>
              <a:avLst/>
              <a:gdLst/>
              <a:ahLst/>
              <a:cxnLst/>
              <a:rect l="0" t="0" r="0" b="0"/>
              <a:pathLst>
                <a:path w="11022" h="12367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2" name="Shape 1352"/>
            <p:cNvSpPr/>
            <p:nvPr/>
          </p:nvSpPr>
          <p:spPr>
            <a:xfrm>
              <a:off x="2570075" y="381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3" name="Shape 1353"/>
            <p:cNvSpPr/>
            <p:nvPr/>
          </p:nvSpPr>
          <p:spPr>
            <a:xfrm>
              <a:off x="711900" y="19620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0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4" name="Shape 1354"/>
            <p:cNvSpPr/>
            <p:nvPr/>
          </p:nvSpPr>
          <p:spPr>
            <a:xfrm>
              <a:off x="2603675" y="37563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5" name="Shape 1355"/>
            <p:cNvSpPr/>
            <p:nvPr/>
          </p:nvSpPr>
          <p:spPr>
            <a:xfrm>
              <a:off x="748850" y="18981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6" name="Shape 1356"/>
            <p:cNvSpPr/>
            <p:nvPr/>
          </p:nvSpPr>
          <p:spPr>
            <a:xfrm>
              <a:off x="2640650" y="36924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7" name="Shape 1357"/>
            <p:cNvSpPr/>
            <p:nvPr/>
          </p:nvSpPr>
          <p:spPr>
            <a:xfrm>
              <a:off x="785825" y="18376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8" name="Shape 1358"/>
            <p:cNvSpPr/>
            <p:nvPr/>
          </p:nvSpPr>
          <p:spPr>
            <a:xfrm>
              <a:off x="2677600" y="36320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9" name="Shape 1359"/>
            <p:cNvSpPr/>
            <p:nvPr/>
          </p:nvSpPr>
          <p:spPr>
            <a:xfrm>
              <a:off x="819425" y="177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0" name="Shape 1360"/>
            <p:cNvSpPr/>
            <p:nvPr/>
          </p:nvSpPr>
          <p:spPr>
            <a:xfrm>
              <a:off x="2711200" y="35715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1" name="Shape 1361"/>
            <p:cNvSpPr/>
            <p:nvPr/>
          </p:nvSpPr>
          <p:spPr>
            <a:xfrm>
              <a:off x="856375" y="17133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2" name="Shape 1362"/>
            <p:cNvSpPr/>
            <p:nvPr/>
          </p:nvSpPr>
          <p:spPr>
            <a:xfrm>
              <a:off x="890000" y="165285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1" y="9275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3" name="Shape 1363"/>
            <p:cNvSpPr/>
            <p:nvPr/>
          </p:nvSpPr>
          <p:spPr>
            <a:xfrm>
              <a:off x="2748175" y="35110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0" y="2823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4" name="Shape 1364"/>
            <p:cNvSpPr/>
            <p:nvPr/>
          </p:nvSpPr>
          <p:spPr>
            <a:xfrm>
              <a:off x="2781775" y="344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5" name="Shape 1365"/>
            <p:cNvSpPr/>
            <p:nvPr/>
          </p:nvSpPr>
          <p:spPr>
            <a:xfrm>
              <a:off x="926950" y="15923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6" name="Shape 1366"/>
            <p:cNvSpPr/>
            <p:nvPr/>
          </p:nvSpPr>
          <p:spPr>
            <a:xfrm>
              <a:off x="960550" y="15319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1" y="2823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7" name="Shape 1367"/>
            <p:cNvSpPr/>
            <p:nvPr/>
          </p:nvSpPr>
          <p:spPr>
            <a:xfrm>
              <a:off x="2818725" y="33867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8" name="Shape 1368"/>
            <p:cNvSpPr/>
            <p:nvPr/>
          </p:nvSpPr>
          <p:spPr>
            <a:xfrm>
              <a:off x="997525" y="1468050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1747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9946" y="11291"/>
                  </a:lnTo>
                  <a:lnTo>
                    <a:pt x="12903" y="1129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9" name="Shape 1369"/>
            <p:cNvSpPr/>
            <p:nvPr/>
          </p:nvSpPr>
          <p:spPr>
            <a:xfrm>
              <a:off x="2852325" y="33262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0" name="Shape 1370"/>
            <p:cNvSpPr/>
            <p:nvPr/>
          </p:nvSpPr>
          <p:spPr>
            <a:xfrm>
              <a:off x="1034475" y="1431100"/>
              <a:ext cx="383075" cy="319225"/>
            </a:xfrm>
            <a:custGeom>
              <a:avLst/>
              <a:gdLst/>
              <a:ahLst/>
              <a:cxnLst/>
              <a:rect l="0" t="0" r="0" b="0"/>
              <a:pathLst>
                <a:path w="15323" h="12769" extrusionOk="0">
                  <a:moveTo>
                    <a:pt x="1076" y="0"/>
                  </a:moveTo>
                  <a:lnTo>
                    <a:pt x="1" y="2016"/>
                  </a:lnTo>
                  <a:lnTo>
                    <a:pt x="10619" y="12769"/>
                  </a:lnTo>
                  <a:lnTo>
                    <a:pt x="15323" y="12769"/>
                  </a:lnTo>
                  <a:lnTo>
                    <a:pt x="2554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1" name="Shape 1371"/>
            <p:cNvSpPr/>
            <p:nvPr/>
          </p:nvSpPr>
          <p:spPr>
            <a:xfrm>
              <a:off x="2889300" y="32623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2" name="Shape 1372"/>
            <p:cNvSpPr/>
            <p:nvPr/>
          </p:nvSpPr>
          <p:spPr>
            <a:xfrm>
              <a:off x="10781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3" name="Shape 1373"/>
            <p:cNvSpPr/>
            <p:nvPr/>
          </p:nvSpPr>
          <p:spPr>
            <a:xfrm>
              <a:off x="2926250" y="32019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4" name="Shape 1374"/>
            <p:cNvSpPr/>
            <p:nvPr/>
          </p:nvSpPr>
          <p:spPr>
            <a:xfrm>
              <a:off x="117560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5" name="Shape 1375"/>
            <p:cNvSpPr/>
            <p:nvPr/>
          </p:nvSpPr>
          <p:spPr>
            <a:xfrm>
              <a:off x="2959850" y="31414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6" name="Shape 1376"/>
            <p:cNvSpPr/>
            <p:nvPr/>
          </p:nvSpPr>
          <p:spPr>
            <a:xfrm>
              <a:off x="2996825" y="30775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7" name="Shape 1377"/>
            <p:cNvSpPr/>
            <p:nvPr/>
          </p:nvSpPr>
          <p:spPr>
            <a:xfrm>
              <a:off x="12730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8" name="Shape 1378"/>
            <p:cNvSpPr/>
            <p:nvPr/>
          </p:nvSpPr>
          <p:spPr>
            <a:xfrm>
              <a:off x="137050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9" name="Shape 1379"/>
            <p:cNvSpPr/>
            <p:nvPr/>
          </p:nvSpPr>
          <p:spPr>
            <a:xfrm>
              <a:off x="3030425" y="30170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0" name="Shape 1380"/>
            <p:cNvSpPr/>
            <p:nvPr/>
          </p:nvSpPr>
          <p:spPr>
            <a:xfrm>
              <a:off x="146795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1" name="Shape 1381"/>
            <p:cNvSpPr/>
            <p:nvPr/>
          </p:nvSpPr>
          <p:spPr>
            <a:xfrm>
              <a:off x="3067375" y="29566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2" name="Shape 1382"/>
            <p:cNvSpPr/>
            <p:nvPr/>
          </p:nvSpPr>
          <p:spPr>
            <a:xfrm>
              <a:off x="15653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3" name="Shape 1383"/>
            <p:cNvSpPr/>
            <p:nvPr/>
          </p:nvSpPr>
          <p:spPr>
            <a:xfrm>
              <a:off x="3101000" y="28961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0"/>
                  </a:moveTo>
                  <a:lnTo>
                    <a:pt x="0" y="2823"/>
                  </a:lnTo>
                  <a:lnTo>
                    <a:pt x="9409" y="12231"/>
                  </a:lnTo>
                  <a:lnTo>
                    <a:pt x="11021" y="9274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4" name="Shape 1384"/>
            <p:cNvSpPr/>
            <p:nvPr/>
          </p:nvSpPr>
          <p:spPr>
            <a:xfrm>
              <a:off x="3137950" y="2802025"/>
              <a:ext cx="275550" cy="336050"/>
            </a:xfrm>
            <a:custGeom>
              <a:avLst/>
              <a:gdLst/>
              <a:ahLst/>
              <a:cxnLst/>
              <a:rect l="0" t="0" r="0" b="0"/>
              <a:pathLst>
                <a:path w="11022" h="13442" extrusionOk="0">
                  <a:moveTo>
                    <a:pt x="404" y="1"/>
                  </a:moveTo>
                  <a:lnTo>
                    <a:pt x="1" y="404"/>
                  </a:lnTo>
                  <a:lnTo>
                    <a:pt x="1076" y="2286"/>
                  </a:lnTo>
                  <a:lnTo>
                    <a:pt x="1" y="4167"/>
                  </a:lnTo>
                  <a:lnTo>
                    <a:pt x="9275" y="13441"/>
                  </a:lnTo>
                  <a:lnTo>
                    <a:pt x="11022" y="10619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5" name="Shape 1385"/>
            <p:cNvSpPr/>
            <p:nvPr/>
          </p:nvSpPr>
          <p:spPr>
            <a:xfrm>
              <a:off x="166282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6" name="Shape 1386"/>
            <p:cNvSpPr/>
            <p:nvPr/>
          </p:nvSpPr>
          <p:spPr>
            <a:xfrm>
              <a:off x="3006900" y="2573550"/>
              <a:ext cx="440200" cy="504050"/>
            </a:xfrm>
            <a:custGeom>
              <a:avLst/>
              <a:gdLst/>
              <a:ahLst/>
              <a:cxnLst/>
              <a:rect l="0" t="0" r="0" b="0"/>
              <a:pathLst>
                <a:path w="17608" h="20162" extrusionOk="0">
                  <a:moveTo>
                    <a:pt x="404" y="0"/>
                  </a:moveTo>
                  <a:lnTo>
                    <a:pt x="1" y="269"/>
                  </a:lnTo>
                  <a:lnTo>
                    <a:pt x="5243" y="9543"/>
                  </a:lnTo>
                  <a:lnTo>
                    <a:pt x="15995" y="20161"/>
                  </a:lnTo>
                  <a:lnTo>
                    <a:pt x="17608" y="1720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7" name="Shape 1387"/>
            <p:cNvSpPr/>
            <p:nvPr/>
          </p:nvSpPr>
          <p:spPr>
            <a:xfrm>
              <a:off x="17602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8" name="Shape 1388"/>
            <p:cNvSpPr/>
            <p:nvPr/>
          </p:nvSpPr>
          <p:spPr>
            <a:xfrm>
              <a:off x="18543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9" name="Shape 1389"/>
            <p:cNvSpPr/>
            <p:nvPr/>
          </p:nvSpPr>
          <p:spPr>
            <a:xfrm>
              <a:off x="2872500" y="2345050"/>
              <a:ext cx="611575" cy="672050"/>
            </a:xfrm>
            <a:custGeom>
              <a:avLst/>
              <a:gdLst/>
              <a:ahLst/>
              <a:cxnLst/>
              <a:rect l="0" t="0" r="0" b="0"/>
              <a:pathLst>
                <a:path w="24463" h="26882" extrusionOk="0">
                  <a:moveTo>
                    <a:pt x="538" y="1"/>
                  </a:moveTo>
                  <a:lnTo>
                    <a:pt x="0" y="269"/>
                  </a:lnTo>
                  <a:lnTo>
                    <a:pt x="5377" y="9409"/>
                  </a:lnTo>
                  <a:lnTo>
                    <a:pt x="22715" y="26882"/>
                  </a:lnTo>
                  <a:lnTo>
                    <a:pt x="24462" y="23925"/>
                  </a:lnTo>
                  <a:lnTo>
                    <a:pt x="538" y="1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0" name="Shape 1390"/>
            <p:cNvSpPr/>
            <p:nvPr/>
          </p:nvSpPr>
          <p:spPr>
            <a:xfrm>
              <a:off x="2741450" y="2113200"/>
              <a:ext cx="779575" cy="843425"/>
            </a:xfrm>
            <a:custGeom>
              <a:avLst/>
              <a:gdLst/>
              <a:ahLst/>
              <a:cxnLst/>
              <a:rect l="0" t="0" r="0" b="0"/>
              <a:pathLst>
                <a:path w="31183" h="33737" extrusionOk="0">
                  <a:moveTo>
                    <a:pt x="404" y="0"/>
                  </a:moveTo>
                  <a:lnTo>
                    <a:pt x="0" y="404"/>
                  </a:lnTo>
                  <a:lnTo>
                    <a:pt x="5242" y="9543"/>
                  </a:lnTo>
                  <a:lnTo>
                    <a:pt x="29436" y="33736"/>
                  </a:lnTo>
                  <a:lnTo>
                    <a:pt x="31183" y="30780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1" name="Shape 1391"/>
            <p:cNvSpPr/>
            <p:nvPr/>
          </p:nvSpPr>
          <p:spPr>
            <a:xfrm>
              <a:off x="195180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2" name="Shape 1392"/>
            <p:cNvSpPr/>
            <p:nvPr/>
          </p:nvSpPr>
          <p:spPr>
            <a:xfrm>
              <a:off x="20492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3" name="Shape 1393"/>
            <p:cNvSpPr/>
            <p:nvPr/>
          </p:nvSpPr>
          <p:spPr>
            <a:xfrm>
              <a:off x="2610400" y="18847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404" y="1"/>
                  </a:moveTo>
                  <a:lnTo>
                    <a:pt x="1" y="270"/>
                  </a:lnTo>
                  <a:lnTo>
                    <a:pt x="5242" y="9544"/>
                  </a:lnTo>
                  <a:lnTo>
                    <a:pt x="36022" y="40323"/>
                  </a:lnTo>
                  <a:lnTo>
                    <a:pt x="36963" y="38979"/>
                  </a:lnTo>
                  <a:lnTo>
                    <a:pt x="33737" y="333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4" name="Shape 1394"/>
            <p:cNvSpPr/>
            <p:nvPr/>
          </p:nvSpPr>
          <p:spPr>
            <a:xfrm>
              <a:off x="2146700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12769" y="12769"/>
                  </a:lnTo>
                  <a:lnTo>
                    <a:pt x="15188" y="12769"/>
                  </a:lnTo>
                  <a:lnTo>
                    <a:pt x="18549" y="18548"/>
                  </a:lnTo>
                  <a:lnTo>
                    <a:pt x="51882" y="51881"/>
                  </a:lnTo>
                  <a:lnTo>
                    <a:pt x="52285" y="51478"/>
                  </a:lnTo>
                  <a:lnTo>
                    <a:pt x="46909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5" name="Shape 1395"/>
            <p:cNvSpPr/>
            <p:nvPr/>
          </p:nvSpPr>
          <p:spPr>
            <a:xfrm>
              <a:off x="2244150" y="1431100"/>
              <a:ext cx="1075275" cy="1065175"/>
            </a:xfrm>
            <a:custGeom>
              <a:avLst/>
              <a:gdLst/>
              <a:ahLst/>
              <a:cxnLst/>
              <a:rect l="0" t="0" r="0" b="0"/>
              <a:pathLst>
                <a:path w="43011" h="42607" extrusionOk="0">
                  <a:moveTo>
                    <a:pt x="0" y="0"/>
                  </a:moveTo>
                  <a:lnTo>
                    <a:pt x="42607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6" name="Shape 1396"/>
            <p:cNvSpPr/>
            <p:nvPr/>
          </p:nvSpPr>
          <p:spPr>
            <a:xfrm>
              <a:off x="2341575" y="1431100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1" y="0"/>
                  </a:moveTo>
                  <a:lnTo>
                    <a:pt x="33468" y="33467"/>
                  </a:lnTo>
                  <a:lnTo>
                    <a:pt x="33872" y="33198"/>
                  </a:lnTo>
                  <a:lnTo>
                    <a:pt x="28495" y="2392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7" name="Shape 1397"/>
            <p:cNvSpPr/>
            <p:nvPr/>
          </p:nvSpPr>
          <p:spPr>
            <a:xfrm>
              <a:off x="2439025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1" y="0"/>
                  </a:moveTo>
                  <a:lnTo>
                    <a:pt x="24194" y="24328"/>
                  </a:lnTo>
                  <a:lnTo>
                    <a:pt x="24732" y="23924"/>
                  </a:lnTo>
                  <a:lnTo>
                    <a:pt x="19355" y="1478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8" name="Shape 1398"/>
            <p:cNvSpPr/>
            <p:nvPr/>
          </p:nvSpPr>
          <p:spPr>
            <a:xfrm>
              <a:off x="2533125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350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9" name="Shape 1399"/>
            <p:cNvSpPr/>
            <p:nvPr/>
          </p:nvSpPr>
          <p:spPr>
            <a:xfrm>
              <a:off x="2630575" y="1431100"/>
              <a:ext cx="161300" cy="147850"/>
            </a:xfrm>
            <a:custGeom>
              <a:avLst/>
              <a:gdLst/>
              <a:ahLst/>
              <a:cxnLst/>
              <a:rect l="0" t="0" r="0" b="0"/>
              <a:pathLst>
                <a:path w="6452" h="5914" extrusionOk="0">
                  <a:moveTo>
                    <a:pt x="0" y="0"/>
                  </a:moveTo>
                  <a:lnTo>
                    <a:pt x="6048" y="5914"/>
                  </a:lnTo>
                  <a:lnTo>
                    <a:pt x="6452" y="5645"/>
                  </a:lnTo>
                  <a:lnTo>
                    <a:pt x="3226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00" name="Shape 1400"/>
          <p:cNvSpPr/>
          <p:nvPr/>
        </p:nvSpPr>
        <p:spPr>
          <a:xfrm rot="10800000" flipH="1">
            <a:off x="8763572" y="5981305"/>
            <a:ext cx="542999" cy="6272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1" name="Shape 1401"/>
          <p:cNvSpPr/>
          <p:nvPr/>
        </p:nvSpPr>
        <p:spPr>
          <a:xfrm rot="10800000" flipH="1">
            <a:off x="8523810" y="6321465"/>
            <a:ext cx="284100" cy="3276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2" name="Shape 1402"/>
          <p:cNvSpPr/>
          <p:nvPr/>
        </p:nvSpPr>
        <p:spPr>
          <a:xfrm rot="10800000" flipH="1">
            <a:off x="8322790" y="4837363"/>
            <a:ext cx="542999" cy="626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3" name="Shape 1403"/>
          <p:cNvSpPr/>
          <p:nvPr/>
        </p:nvSpPr>
        <p:spPr>
          <a:xfrm rot="10800000" flipH="1">
            <a:off x="8763573" y="5346513"/>
            <a:ext cx="237599" cy="274399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777FD44-0AF0-41E7-B812-E48930569236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478CEF7-DC14-4C56-B8A6-84239C8E5A7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Shape 854"/>
          <p:cNvSpPr txBox="1">
            <a:spLocks noGrp="1"/>
          </p:cNvSpPr>
          <p:nvPr>
            <p:ph type="title"/>
          </p:nvPr>
        </p:nvSpPr>
        <p:spPr>
          <a:xfrm>
            <a:off x="1732700" y="2314133"/>
            <a:ext cx="4944300" cy="860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5" name="Shape 855"/>
          <p:cNvSpPr txBox="1">
            <a:spLocks noGrp="1"/>
          </p:cNvSpPr>
          <p:nvPr>
            <p:ph type="body" idx="1"/>
          </p:nvPr>
        </p:nvSpPr>
        <p:spPr>
          <a:xfrm>
            <a:off x="1732700" y="3174534"/>
            <a:ext cx="2176800" cy="339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6" name="Shape 856"/>
          <p:cNvSpPr txBox="1">
            <a:spLocks noGrp="1"/>
          </p:cNvSpPr>
          <p:nvPr>
            <p:ph type="body" idx="2"/>
          </p:nvPr>
        </p:nvSpPr>
        <p:spPr>
          <a:xfrm>
            <a:off x="4020972" y="3174534"/>
            <a:ext cx="2176800" cy="339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7" name="Shape 857"/>
          <p:cNvSpPr txBox="1">
            <a:spLocks noGrp="1"/>
          </p:cNvSpPr>
          <p:nvPr>
            <p:ph type="body" idx="3"/>
          </p:nvPr>
        </p:nvSpPr>
        <p:spPr>
          <a:xfrm>
            <a:off x="6309244" y="3174534"/>
            <a:ext cx="2176800" cy="339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2" name="Shape 858"/>
          <p:cNvGrpSpPr/>
          <p:nvPr/>
        </p:nvGrpSpPr>
        <p:grpSpPr>
          <a:xfrm rot="10800000" flipH="1">
            <a:off x="411206" y="327692"/>
            <a:ext cx="1322798" cy="1527945"/>
            <a:chOff x="4088875" y="1431100"/>
            <a:chExt cx="3293000" cy="2852775"/>
          </a:xfrm>
        </p:grpSpPr>
        <p:sp>
          <p:nvSpPr>
            <p:cNvPr id="859" name="Shape 859"/>
            <p:cNvSpPr/>
            <p:nvPr/>
          </p:nvSpPr>
          <p:spPr>
            <a:xfrm>
              <a:off x="483147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4" y="0"/>
                  </a:moveTo>
                  <a:lnTo>
                    <a:pt x="1" y="269"/>
                  </a:lnTo>
                  <a:lnTo>
                    <a:pt x="3227" y="5914"/>
                  </a:lnTo>
                  <a:lnTo>
                    <a:pt x="6318" y="591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0" name="Shape 860"/>
            <p:cNvSpPr/>
            <p:nvPr/>
          </p:nvSpPr>
          <p:spPr>
            <a:xfrm>
              <a:off x="4697075" y="3907525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538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11022" y="15054"/>
                  </a:lnTo>
                  <a:lnTo>
                    <a:pt x="15592" y="15054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1" name="Shape 861"/>
            <p:cNvSpPr/>
            <p:nvPr/>
          </p:nvSpPr>
          <p:spPr>
            <a:xfrm>
              <a:off x="4566025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027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2" name="Shape 862"/>
            <p:cNvSpPr/>
            <p:nvPr/>
          </p:nvSpPr>
          <p:spPr>
            <a:xfrm>
              <a:off x="4434975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1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3" name="Shape 863"/>
            <p:cNvSpPr/>
            <p:nvPr/>
          </p:nvSpPr>
          <p:spPr>
            <a:xfrm>
              <a:off x="4300575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0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4" name="Shape 864"/>
            <p:cNvSpPr/>
            <p:nvPr/>
          </p:nvSpPr>
          <p:spPr>
            <a:xfrm>
              <a:off x="4169525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2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5" name="Shape 865"/>
            <p:cNvSpPr/>
            <p:nvPr/>
          </p:nvSpPr>
          <p:spPr>
            <a:xfrm>
              <a:off x="4088875" y="2822200"/>
              <a:ext cx="1481875" cy="1461675"/>
            </a:xfrm>
            <a:custGeom>
              <a:avLst/>
              <a:gdLst/>
              <a:ahLst/>
              <a:cxnLst/>
              <a:rect l="0" t="0" r="0" b="0"/>
              <a:pathLst>
                <a:path w="59275" h="58467" extrusionOk="0">
                  <a:moveTo>
                    <a:pt x="807" y="0"/>
                  </a:moveTo>
                  <a:lnTo>
                    <a:pt x="1" y="1479"/>
                  </a:lnTo>
                  <a:lnTo>
                    <a:pt x="3227" y="6989"/>
                  </a:lnTo>
                  <a:lnTo>
                    <a:pt x="54705" y="58467"/>
                  </a:lnTo>
                  <a:lnTo>
                    <a:pt x="59274" y="58467"/>
                  </a:lnTo>
                  <a:lnTo>
                    <a:pt x="807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6" name="Shape 866"/>
            <p:cNvSpPr/>
            <p:nvPr/>
          </p:nvSpPr>
          <p:spPr>
            <a:xfrm>
              <a:off x="4102325" y="2761700"/>
              <a:ext cx="1565875" cy="1522175"/>
            </a:xfrm>
            <a:custGeom>
              <a:avLst/>
              <a:gdLst/>
              <a:ahLst/>
              <a:cxnLst/>
              <a:rect l="0" t="0" r="0" b="0"/>
              <a:pathLst>
                <a:path w="62635" h="60887" extrusionOk="0">
                  <a:moveTo>
                    <a:pt x="1748" y="1"/>
                  </a:moveTo>
                  <a:lnTo>
                    <a:pt x="0" y="2823"/>
                  </a:lnTo>
                  <a:lnTo>
                    <a:pt x="58064" y="60887"/>
                  </a:lnTo>
                  <a:lnTo>
                    <a:pt x="62634" y="6088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7" name="Shape 867"/>
            <p:cNvSpPr/>
            <p:nvPr/>
          </p:nvSpPr>
          <p:spPr>
            <a:xfrm>
              <a:off x="4139275" y="2697875"/>
              <a:ext cx="1626375" cy="1586000"/>
            </a:xfrm>
            <a:custGeom>
              <a:avLst/>
              <a:gdLst/>
              <a:ahLst/>
              <a:cxnLst/>
              <a:rect l="0" t="0" r="0" b="0"/>
              <a:pathLst>
                <a:path w="65055" h="63440" extrusionOk="0">
                  <a:moveTo>
                    <a:pt x="1614" y="0"/>
                  </a:moveTo>
                  <a:lnTo>
                    <a:pt x="1" y="2957"/>
                  </a:lnTo>
                  <a:lnTo>
                    <a:pt x="60484" y="63440"/>
                  </a:lnTo>
                  <a:lnTo>
                    <a:pt x="65054" y="63440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8" name="Shape 868"/>
            <p:cNvSpPr/>
            <p:nvPr/>
          </p:nvSpPr>
          <p:spPr>
            <a:xfrm>
              <a:off x="4172900" y="2637375"/>
              <a:ext cx="1690175" cy="1646500"/>
            </a:xfrm>
            <a:custGeom>
              <a:avLst/>
              <a:gdLst/>
              <a:ahLst/>
              <a:cxnLst/>
              <a:rect l="0" t="0" r="0" b="0"/>
              <a:pathLst>
                <a:path w="67607" h="65860" extrusionOk="0">
                  <a:moveTo>
                    <a:pt x="1747" y="1"/>
                  </a:moveTo>
                  <a:lnTo>
                    <a:pt x="0" y="2958"/>
                  </a:lnTo>
                  <a:lnTo>
                    <a:pt x="62903" y="65860"/>
                  </a:lnTo>
                  <a:lnTo>
                    <a:pt x="67607" y="65860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9" name="Shape 869"/>
            <p:cNvSpPr/>
            <p:nvPr/>
          </p:nvSpPr>
          <p:spPr>
            <a:xfrm>
              <a:off x="4209850" y="2576900"/>
              <a:ext cx="1750675" cy="1706975"/>
            </a:xfrm>
            <a:custGeom>
              <a:avLst/>
              <a:gdLst/>
              <a:ahLst/>
              <a:cxnLst/>
              <a:rect l="0" t="0" r="0" b="0"/>
              <a:pathLst>
                <a:path w="70027" h="68279" extrusionOk="0">
                  <a:moveTo>
                    <a:pt x="1613" y="1"/>
                  </a:moveTo>
                  <a:lnTo>
                    <a:pt x="0" y="2823"/>
                  </a:lnTo>
                  <a:lnTo>
                    <a:pt x="65322" y="68279"/>
                  </a:lnTo>
                  <a:lnTo>
                    <a:pt x="70027" y="68279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0" name="Shape 870"/>
            <p:cNvSpPr/>
            <p:nvPr/>
          </p:nvSpPr>
          <p:spPr>
            <a:xfrm>
              <a:off x="4243450" y="2513050"/>
              <a:ext cx="1814525" cy="1770825"/>
            </a:xfrm>
            <a:custGeom>
              <a:avLst/>
              <a:gdLst/>
              <a:ahLst/>
              <a:cxnLst/>
              <a:rect l="0" t="0" r="0" b="0"/>
              <a:pathLst>
                <a:path w="72581" h="70833" extrusionOk="0">
                  <a:moveTo>
                    <a:pt x="1748" y="1"/>
                  </a:moveTo>
                  <a:lnTo>
                    <a:pt x="1" y="2958"/>
                  </a:lnTo>
                  <a:lnTo>
                    <a:pt x="67876" y="70833"/>
                  </a:lnTo>
                  <a:lnTo>
                    <a:pt x="72581" y="70833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1" name="Shape 871"/>
            <p:cNvSpPr/>
            <p:nvPr/>
          </p:nvSpPr>
          <p:spPr>
            <a:xfrm>
              <a:off x="4280425" y="2452575"/>
              <a:ext cx="1875000" cy="1831300"/>
            </a:xfrm>
            <a:custGeom>
              <a:avLst/>
              <a:gdLst/>
              <a:ahLst/>
              <a:cxnLst/>
              <a:rect l="0" t="0" r="0" b="0"/>
              <a:pathLst>
                <a:path w="75000" h="73252" extrusionOk="0">
                  <a:moveTo>
                    <a:pt x="1613" y="1"/>
                  </a:moveTo>
                  <a:lnTo>
                    <a:pt x="0" y="2957"/>
                  </a:lnTo>
                  <a:lnTo>
                    <a:pt x="70295" y="73252"/>
                  </a:lnTo>
                  <a:lnTo>
                    <a:pt x="74999" y="73252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2" name="Shape 872"/>
            <p:cNvSpPr/>
            <p:nvPr/>
          </p:nvSpPr>
          <p:spPr>
            <a:xfrm>
              <a:off x="4314025" y="2392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1747" y="0"/>
                  </a:moveTo>
                  <a:lnTo>
                    <a:pt x="0" y="2957"/>
                  </a:lnTo>
                  <a:lnTo>
                    <a:pt x="72849" y="75671"/>
                  </a:lnTo>
                  <a:lnTo>
                    <a:pt x="77419" y="7567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3" name="Shape 873"/>
            <p:cNvSpPr/>
            <p:nvPr/>
          </p:nvSpPr>
          <p:spPr>
            <a:xfrm>
              <a:off x="4350975" y="232825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1748" y="1"/>
                  </a:moveTo>
                  <a:lnTo>
                    <a:pt x="1" y="2957"/>
                  </a:lnTo>
                  <a:lnTo>
                    <a:pt x="75269" y="78225"/>
                  </a:lnTo>
                  <a:lnTo>
                    <a:pt x="79839" y="7822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4" name="Shape 874"/>
            <p:cNvSpPr/>
            <p:nvPr/>
          </p:nvSpPr>
          <p:spPr>
            <a:xfrm>
              <a:off x="4384575" y="2267775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1748" y="0"/>
                  </a:moveTo>
                  <a:lnTo>
                    <a:pt x="1" y="2957"/>
                  </a:lnTo>
                  <a:lnTo>
                    <a:pt x="77823" y="80644"/>
                  </a:lnTo>
                  <a:lnTo>
                    <a:pt x="82392" y="8064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5" name="Shape 875"/>
            <p:cNvSpPr/>
            <p:nvPr/>
          </p:nvSpPr>
          <p:spPr>
            <a:xfrm>
              <a:off x="4421550" y="2207275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747" y="1"/>
                  </a:moveTo>
                  <a:lnTo>
                    <a:pt x="0" y="2958"/>
                  </a:lnTo>
                  <a:lnTo>
                    <a:pt x="80107" y="83064"/>
                  </a:lnTo>
                  <a:lnTo>
                    <a:pt x="84811" y="83064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6" name="Shape 876"/>
            <p:cNvSpPr/>
            <p:nvPr/>
          </p:nvSpPr>
          <p:spPr>
            <a:xfrm>
              <a:off x="4458500" y="2146800"/>
              <a:ext cx="2130375" cy="2137075"/>
            </a:xfrm>
            <a:custGeom>
              <a:avLst/>
              <a:gdLst/>
              <a:ahLst/>
              <a:cxnLst/>
              <a:rect l="0" t="0" r="0" b="0"/>
              <a:pathLst>
                <a:path w="85215" h="85483" extrusionOk="0">
                  <a:moveTo>
                    <a:pt x="1614" y="1"/>
                  </a:moveTo>
                  <a:lnTo>
                    <a:pt x="1" y="2823"/>
                  </a:lnTo>
                  <a:lnTo>
                    <a:pt x="82527" y="85483"/>
                  </a:lnTo>
                  <a:lnTo>
                    <a:pt x="84005" y="85483"/>
                  </a:lnTo>
                  <a:lnTo>
                    <a:pt x="85215" y="83467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7" name="Shape 877"/>
            <p:cNvSpPr/>
            <p:nvPr/>
          </p:nvSpPr>
          <p:spPr>
            <a:xfrm>
              <a:off x="4492100" y="2082950"/>
              <a:ext cx="2133750" cy="2163975"/>
            </a:xfrm>
            <a:custGeom>
              <a:avLst/>
              <a:gdLst/>
              <a:ahLst/>
              <a:cxnLst/>
              <a:rect l="0" t="0" r="0" b="0"/>
              <a:pathLst>
                <a:path w="85350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349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8" name="Shape 878"/>
            <p:cNvSpPr/>
            <p:nvPr/>
          </p:nvSpPr>
          <p:spPr>
            <a:xfrm>
              <a:off x="4529075" y="2022475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558"/>
                  </a:lnTo>
                  <a:lnTo>
                    <a:pt x="85214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9" name="Shape 879"/>
            <p:cNvSpPr/>
            <p:nvPr/>
          </p:nvSpPr>
          <p:spPr>
            <a:xfrm>
              <a:off x="4562675" y="1962000"/>
              <a:ext cx="2133725" cy="2160600"/>
            </a:xfrm>
            <a:custGeom>
              <a:avLst/>
              <a:gdLst/>
              <a:ahLst/>
              <a:cxnLst/>
              <a:rect l="0" t="0" r="0" b="0"/>
              <a:pathLst>
                <a:path w="85349" h="86424" extrusionOk="0">
                  <a:moveTo>
                    <a:pt x="1748" y="0"/>
                  </a:moveTo>
                  <a:lnTo>
                    <a:pt x="0" y="2957"/>
                  </a:lnTo>
                  <a:lnTo>
                    <a:pt x="83602" y="86424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0" name="Shape 880"/>
            <p:cNvSpPr/>
            <p:nvPr/>
          </p:nvSpPr>
          <p:spPr>
            <a:xfrm>
              <a:off x="4599625" y="1898150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1" name="Shape 881"/>
            <p:cNvSpPr/>
            <p:nvPr/>
          </p:nvSpPr>
          <p:spPr>
            <a:xfrm>
              <a:off x="4633225" y="1837675"/>
              <a:ext cx="2133750" cy="2163950"/>
            </a:xfrm>
            <a:custGeom>
              <a:avLst/>
              <a:gdLst/>
              <a:ahLst/>
              <a:cxnLst/>
              <a:rect l="0" t="0" r="0" b="0"/>
              <a:pathLst>
                <a:path w="85350" h="86558" extrusionOk="0">
                  <a:moveTo>
                    <a:pt x="1748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349" y="83601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2" name="Shape 882"/>
            <p:cNvSpPr/>
            <p:nvPr/>
          </p:nvSpPr>
          <p:spPr>
            <a:xfrm>
              <a:off x="4670200" y="1777175"/>
              <a:ext cx="2130375" cy="2160625"/>
            </a:xfrm>
            <a:custGeom>
              <a:avLst/>
              <a:gdLst/>
              <a:ahLst/>
              <a:cxnLst/>
              <a:rect l="0" t="0" r="0" b="0"/>
              <a:pathLst>
                <a:path w="85215" h="86425" extrusionOk="0">
                  <a:moveTo>
                    <a:pt x="1748" y="1"/>
                  </a:moveTo>
                  <a:lnTo>
                    <a:pt x="0" y="2958"/>
                  </a:lnTo>
                  <a:lnTo>
                    <a:pt x="83602" y="86424"/>
                  </a:lnTo>
                  <a:lnTo>
                    <a:pt x="85215" y="8346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3" name="Shape 883"/>
            <p:cNvSpPr/>
            <p:nvPr/>
          </p:nvSpPr>
          <p:spPr>
            <a:xfrm>
              <a:off x="4707150" y="1713350"/>
              <a:ext cx="2130375" cy="2163950"/>
            </a:xfrm>
            <a:custGeom>
              <a:avLst/>
              <a:gdLst/>
              <a:ahLst/>
              <a:cxnLst/>
              <a:rect l="0" t="0" r="0" b="0"/>
              <a:pathLst>
                <a:path w="85215" h="86558" extrusionOk="0">
                  <a:moveTo>
                    <a:pt x="1614" y="0"/>
                  </a:moveTo>
                  <a:lnTo>
                    <a:pt x="1" y="2957"/>
                  </a:lnTo>
                  <a:lnTo>
                    <a:pt x="83468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4" name="Shape 884"/>
            <p:cNvSpPr/>
            <p:nvPr/>
          </p:nvSpPr>
          <p:spPr>
            <a:xfrm>
              <a:off x="4740750" y="16528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215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5" name="Shape 885"/>
            <p:cNvSpPr/>
            <p:nvPr/>
          </p:nvSpPr>
          <p:spPr>
            <a:xfrm>
              <a:off x="4777725" y="1592375"/>
              <a:ext cx="2130375" cy="2160600"/>
            </a:xfrm>
            <a:custGeom>
              <a:avLst/>
              <a:gdLst/>
              <a:ahLst/>
              <a:cxnLst/>
              <a:rect l="0" t="0" r="0" b="0"/>
              <a:pathLst>
                <a:path w="85215" h="86424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424"/>
                  </a:lnTo>
                  <a:lnTo>
                    <a:pt x="85215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6" name="Shape 886"/>
            <p:cNvSpPr/>
            <p:nvPr/>
          </p:nvSpPr>
          <p:spPr>
            <a:xfrm>
              <a:off x="4811325" y="1531900"/>
              <a:ext cx="2133750" cy="2160600"/>
            </a:xfrm>
            <a:custGeom>
              <a:avLst/>
              <a:gdLst/>
              <a:ahLst/>
              <a:cxnLst/>
              <a:rect l="0" t="0" r="0" b="0"/>
              <a:pathLst>
                <a:path w="85350" h="86424" extrusionOk="0">
                  <a:moveTo>
                    <a:pt x="1748" y="0"/>
                  </a:moveTo>
                  <a:lnTo>
                    <a:pt x="0" y="2823"/>
                  </a:lnTo>
                  <a:lnTo>
                    <a:pt x="83602" y="86423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7" name="Shape 887"/>
            <p:cNvSpPr/>
            <p:nvPr/>
          </p:nvSpPr>
          <p:spPr>
            <a:xfrm>
              <a:off x="4848275" y="14680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8" name="Shape 888"/>
            <p:cNvSpPr/>
            <p:nvPr/>
          </p:nvSpPr>
          <p:spPr>
            <a:xfrm>
              <a:off x="4881875" y="1431100"/>
              <a:ext cx="2133750" cy="2140425"/>
            </a:xfrm>
            <a:custGeom>
              <a:avLst/>
              <a:gdLst/>
              <a:ahLst/>
              <a:cxnLst/>
              <a:rect l="0" t="0" r="0" b="0"/>
              <a:pathLst>
                <a:path w="85350" h="85617" extrusionOk="0">
                  <a:moveTo>
                    <a:pt x="1211" y="0"/>
                  </a:moveTo>
                  <a:lnTo>
                    <a:pt x="1" y="2016"/>
                  </a:lnTo>
                  <a:lnTo>
                    <a:pt x="83602" y="85617"/>
                  </a:lnTo>
                  <a:lnTo>
                    <a:pt x="85350" y="82660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9" name="Shape 889"/>
            <p:cNvSpPr/>
            <p:nvPr/>
          </p:nvSpPr>
          <p:spPr>
            <a:xfrm>
              <a:off x="4928925" y="1431100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" y="0"/>
                  </a:moveTo>
                  <a:lnTo>
                    <a:pt x="83199" y="83063"/>
                  </a:lnTo>
                  <a:lnTo>
                    <a:pt x="84812" y="80106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0" name="Shape 890"/>
            <p:cNvSpPr/>
            <p:nvPr/>
          </p:nvSpPr>
          <p:spPr>
            <a:xfrm>
              <a:off x="5026375" y="1431100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0" y="0"/>
                  </a:moveTo>
                  <a:lnTo>
                    <a:pt x="80645" y="80644"/>
                  </a:lnTo>
                  <a:lnTo>
                    <a:pt x="82392" y="77687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1" name="Shape 891"/>
            <p:cNvSpPr/>
            <p:nvPr/>
          </p:nvSpPr>
          <p:spPr>
            <a:xfrm>
              <a:off x="5123825" y="143110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0" y="0"/>
                  </a:moveTo>
                  <a:lnTo>
                    <a:pt x="78225" y="78225"/>
                  </a:lnTo>
                  <a:lnTo>
                    <a:pt x="79838" y="75268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2" name="Shape 892"/>
            <p:cNvSpPr/>
            <p:nvPr/>
          </p:nvSpPr>
          <p:spPr>
            <a:xfrm>
              <a:off x="5221275" y="1431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0" y="0"/>
                  </a:moveTo>
                  <a:lnTo>
                    <a:pt x="75671" y="75671"/>
                  </a:lnTo>
                  <a:lnTo>
                    <a:pt x="77419" y="7271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3" name="Shape 893"/>
            <p:cNvSpPr/>
            <p:nvPr/>
          </p:nvSpPr>
          <p:spPr>
            <a:xfrm>
              <a:off x="5318700" y="1431100"/>
              <a:ext cx="1875025" cy="1831300"/>
            </a:xfrm>
            <a:custGeom>
              <a:avLst/>
              <a:gdLst/>
              <a:ahLst/>
              <a:cxnLst/>
              <a:rect l="0" t="0" r="0" b="0"/>
              <a:pathLst>
                <a:path w="75001" h="73252" extrusionOk="0">
                  <a:moveTo>
                    <a:pt x="1" y="0"/>
                  </a:moveTo>
                  <a:lnTo>
                    <a:pt x="73253" y="73251"/>
                  </a:lnTo>
                  <a:lnTo>
                    <a:pt x="75000" y="7029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4" name="Shape 894"/>
            <p:cNvSpPr/>
            <p:nvPr/>
          </p:nvSpPr>
          <p:spPr>
            <a:xfrm>
              <a:off x="5416150" y="1431100"/>
              <a:ext cx="1811175" cy="1770825"/>
            </a:xfrm>
            <a:custGeom>
              <a:avLst/>
              <a:gdLst/>
              <a:ahLst/>
              <a:cxnLst/>
              <a:rect l="0" t="0" r="0" b="0"/>
              <a:pathLst>
                <a:path w="72447" h="70833" extrusionOk="0">
                  <a:moveTo>
                    <a:pt x="1" y="0"/>
                  </a:moveTo>
                  <a:lnTo>
                    <a:pt x="70699" y="70832"/>
                  </a:lnTo>
                  <a:lnTo>
                    <a:pt x="72446" y="6787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5" name="Shape 895"/>
            <p:cNvSpPr/>
            <p:nvPr/>
          </p:nvSpPr>
          <p:spPr>
            <a:xfrm>
              <a:off x="5510250" y="1431100"/>
              <a:ext cx="1754025" cy="1706975"/>
            </a:xfrm>
            <a:custGeom>
              <a:avLst/>
              <a:gdLst/>
              <a:ahLst/>
              <a:cxnLst/>
              <a:rect l="0" t="0" r="0" b="0"/>
              <a:pathLst>
                <a:path w="70161" h="68279" extrusionOk="0">
                  <a:moveTo>
                    <a:pt x="0" y="0"/>
                  </a:moveTo>
                  <a:lnTo>
                    <a:pt x="68413" y="68278"/>
                  </a:lnTo>
                  <a:lnTo>
                    <a:pt x="70161" y="65456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6" name="Shape 896"/>
            <p:cNvSpPr/>
            <p:nvPr/>
          </p:nvSpPr>
          <p:spPr>
            <a:xfrm>
              <a:off x="5607675" y="1431100"/>
              <a:ext cx="1690200" cy="1646500"/>
            </a:xfrm>
            <a:custGeom>
              <a:avLst/>
              <a:gdLst/>
              <a:ahLst/>
              <a:cxnLst/>
              <a:rect l="0" t="0" r="0" b="0"/>
              <a:pathLst>
                <a:path w="67608" h="65860" extrusionOk="0">
                  <a:moveTo>
                    <a:pt x="1" y="0"/>
                  </a:moveTo>
                  <a:lnTo>
                    <a:pt x="65995" y="65859"/>
                  </a:lnTo>
                  <a:lnTo>
                    <a:pt x="67608" y="62902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7" name="Shape 897"/>
            <p:cNvSpPr/>
            <p:nvPr/>
          </p:nvSpPr>
          <p:spPr>
            <a:xfrm>
              <a:off x="5705125" y="1431100"/>
              <a:ext cx="1629725" cy="1586000"/>
            </a:xfrm>
            <a:custGeom>
              <a:avLst/>
              <a:gdLst/>
              <a:ahLst/>
              <a:cxnLst/>
              <a:rect l="0" t="0" r="0" b="0"/>
              <a:pathLst>
                <a:path w="65189" h="63440" extrusionOk="0">
                  <a:moveTo>
                    <a:pt x="1" y="0"/>
                  </a:moveTo>
                  <a:lnTo>
                    <a:pt x="63441" y="63440"/>
                  </a:lnTo>
                  <a:lnTo>
                    <a:pt x="65188" y="60483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8" name="Shape 898"/>
            <p:cNvSpPr/>
            <p:nvPr/>
          </p:nvSpPr>
          <p:spPr>
            <a:xfrm>
              <a:off x="5802575" y="1431100"/>
              <a:ext cx="1565875" cy="1525525"/>
            </a:xfrm>
            <a:custGeom>
              <a:avLst/>
              <a:gdLst/>
              <a:ahLst/>
              <a:cxnLst/>
              <a:rect l="0" t="0" r="0" b="0"/>
              <a:pathLst>
                <a:path w="62635" h="61021" extrusionOk="0">
                  <a:moveTo>
                    <a:pt x="1" y="0"/>
                  </a:moveTo>
                  <a:lnTo>
                    <a:pt x="61021" y="61020"/>
                  </a:lnTo>
                  <a:lnTo>
                    <a:pt x="62634" y="5806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9" name="Shape 899"/>
            <p:cNvSpPr/>
            <p:nvPr/>
          </p:nvSpPr>
          <p:spPr>
            <a:xfrm>
              <a:off x="5900025" y="1431100"/>
              <a:ext cx="1481850" cy="1461675"/>
            </a:xfrm>
            <a:custGeom>
              <a:avLst/>
              <a:gdLst/>
              <a:ahLst/>
              <a:cxnLst/>
              <a:rect l="0" t="0" r="0" b="0"/>
              <a:pathLst>
                <a:path w="59274" h="58467" extrusionOk="0">
                  <a:moveTo>
                    <a:pt x="0" y="0"/>
                  </a:moveTo>
                  <a:lnTo>
                    <a:pt x="58468" y="58467"/>
                  </a:lnTo>
                  <a:lnTo>
                    <a:pt x="59274" y="57123"/>
                  </a:lnTo>
                  <a:lnTo>
                    <a:pt x="56048" y="5147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0" name="Shape 900"/>
            <p:cNvSpPr/>
            <p:nvPr/>
          </p:nvSpPr>
          <p:spPr>
            <a:xfrm>
              <a:off x="5997475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51747" y="51881"/>
                  </a:lnTo>
                  <a:lnTo>
                    <a:pt x="52285" y="51478"/>
                  </a:lnTo>
                  <a:lnTo>
                    <a:pt x="46908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1" name="Shape 901"/>
            <p:cNvSpPr/>
            <p:nvPr/>
          </p:nvSpPr>
          <p:spPr>
            <a:xfrm>
              <a:off x="6094900" y="1431100"/>
              <a:ext cx="1075300" cy="1065175"/>
            </a:xfrm>
            <a:custGeom>
              <a:avLst/>
              <a:gdLst/>
              <a:ahLst/>
              <a:cxnLst/>
              <a:rect l="0" t="0" r="0" b="0"/>
              <a:pathLst>
                <a:path w="43012" h="42607" extrusionOk="0">
                  <a:moveTo>
                    <a:pt x="1" y="0"/>
                  </a:moveTo>
                  <a:lnTo>
                    <a:pt x="42608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2" name="Shape 902"/>
            <p:cNvSpPr/>
            <p:nvPr/>
          </p:nvSpPr>
          <p:spPr>
            <a:xfrm>
              <a:off x="6189000" y="1431100"/>
              <a:ext cx="850150" cy="836700"/>
            </a:xfrm>
            <a:custGeom>
              <a:avLst/>
              <a:gdLst/>
              <a:ahLst/>
              <a:cxnLst/>
              <a:rect l="0" t="0" r="0" b="0"/>
              <a:pathLst>
                <a:path w="34006" h="33468" extrusionOk="0">
                  <a:moveTo>
                    <a:pt x="0" y="0"/>
                  </a:moveTo>
                  <a:lnTo>
                    <a:pt x="33602" y="33467"/>
                  </a:lnTo>
                  <a:lnTo>
                    <a:pt x="34005" y="33198"/>
                  </a:lnTo>
                  <a:lnTo>
                    <a:pt x="28629" y="2392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3" name="Shape 903"/>
            <p:cNvSpPr/>
            <p:nvPr/>
          </p:nvSpPr>
          <p:spPr>
            <a:xfrm>
              <a:off x="6286450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0" y="0"/>
                  </a:moveTo>
                  <a:lnTo>
                    <a:pt x="24328" y="24328"/>
                  </a:lnTo>
                  <a:lnTo>
                    <a:pt x="24731" y="23924"/>
                  </a:lnTo>
                  <a:lnTo>
                    <a:pt x="19489" y="1478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4" name="Shape 904"/>
            <p:cNvSpPr/>
            <p:nvPr/>
          </p:nvSpPr>
          <p:spPr>
            <a:xfrm>
              <a:off x="6383900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215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5" name="Shape 905"/>
            <p:cNvSpPr/>
            <p:nvPr/>
          </p:nvSpPr>
          <p:spPr>
            <a:xfrm>
              <a:off x="6481325" y="1431100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1" y="0"/>
                  </a:moveTo>
                  <a:lnTo>
                    <a:pt x="5915" y="5914"/>
                  </a:lnTo>
                  <a:lnTo>
                    <a:pt x="6318" y="5645"/>
                  </a:lnTo>
                  <a:lnTo>
                    <a:pt x="3092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06" name="Shape 906"/>
          <p:cNvSpPr/>
          <p:nvPr/>
        </p:nvSpPr>
        <p:spPr>
          <a:xfrm rot="10800000" flipH="1">
            <a:off x="-123825" y="1411967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7" name="Shape 907"/>
          <p:cNvSpPr/>
          <p:nvPr/>
        </p:nvSpPr>
        <p:spPr>
          <a:xfrm rot="10800000" flipH="1">
            <a:off x="638174" y="1920132"/>
            <a:ext cx="428700" cy="494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8" name="Shape 908"/>
          <p:cNvSpPr/>
          <p:nvPr/>
        </p:nvSpPr>
        <p:spPr>
          <a:xfrm rot="10800000" flipH="1">
            <a:off x="1495425" y="-175531"/>
            <a:ext cx="819899" cy="946799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9" name="Shape 909"/>
          <p:cNvSpPr/>
          <p:nvPr/>
        </p:nvSpPr>
        <p:spPr>
          <a:xfrm rot="10800000" flipH="1">
            <a:off x="327800" y="118565"/>
            <a:ext cx="358799" cy="4140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" name="Shape 910"/>
          <p:cNvGrpSpPr/>
          <p:nvPr/>
        </p:nvGrpSpPr>
        <p:grpSpPr>
          <a:xfrm>
            <a:off x="1729784" y="81423"/>
            <a:ext cx="351203" cy="432880"/>
            <a:chOff x="5975075" y="2327500"/>
            <a:chExt cx="420100" cy="388350"/>
          </a:xfrm>
        </p:grpSpPr>
        <p:sp>
          <p:nvSpPr>
            <p:cNvPr id="911" name="Shape 911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2" name="Shape 912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13" name="Shape 913"/>
          <p:cNvSpPr/>
          <p:nvPr/>
        </p:nvSpPr>
        <p:spPr>
          <a:xfrm>
            <a:off x="203101" y="1693568"/>
            <a:ext cx="166061" cy="383605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" name="Shape 914"/>
          <p:cNvGrpSpPr/>
          <p:nvPr/>
        </p:nvGrpSpPr>
        <p:grpSpPr>
          <a:xfrm>
            <a:off x="904276" y="686923"/>
            <a:ext cx="382958" cy="809480"/>
            <a:chOff x="6718575" y="2318625"/>
            <a:chExt cx="256950" cy="407375"/>
          </a:xfrm>
        </p:grpSpPr>
        <p:sp>
          <p:nvSpPr>
            <p:cNvPr id="915" name="Shape 91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6" name="Shape 91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7" name="Shape 91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8" name="Shape 91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9" name="Shape 91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0" name="Shape 92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1" name="Shape 92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2" name="Shape 92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" name="Shape 923"/>
          <p:cNvGrpSpPr/>
          <p:nvPr/>
        </p:nvGrpSpPr>
        <p:grpSpPr>
          <a:xfrm>
            <a:off x="335760" y="2454040"/>
            <a:ext cx="342881" cy="466757"/>
            <a:chOff x="3951850" y="2985350"/>
            <a:chExt cx="407950" cy="416500"/>
          </a:xfrm>
        </p:grpSpPr>
        <p:sp>
          <p:nvSpPr>
            <p:cNvPr id="924" name="Shape 924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5" name="Shape 925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6" name="Shape 926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7" name="Shape 927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732700" y="2314133"/>
            <a:ext cx="4944300" cy="86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732700" y="3006832"/>
            <a:ext cx="4944300" cy="22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19BBD5"/>
              </a:buClr>
              <a:buFont typeface="Muli"/>
              <a:buChar char="◇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>
              <a:spcBef>
                <a:spcPts val="480"/>
              </a:spcBef>
              <a:buClr>
                <a:srgbClr val="19BBD5"/>
              </a:buClr>
              <a:buFont typeface="Muli"/>
              <a:buChar char="￭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>
              <a:spcBef>
                <a:spcPts val="480"/>
              </a:spcBef>
              <a:buClr>
                <a:srgbClr val="19BBD5"/>
              </a:buClr>
              <a:buFont typeface="Muli"/>
              <a:buChar char="￮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>
              <a:spcBef>
                <a:spcPts val="360"/>
              </a:spcBef>
              <a:buClr>
                <a:srgbClr val="19BBD5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>
              <a:spcBef>
                <a:spcPts val="360"/>
              </a:spcBef>
              <a:buClr>
                <a:srgbClr val="19BBD5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>
              <a:spcBef>
                <a:spcPts val="360"/>
              </a:spcBef>
              <a:buClr>
                <a:srgbClr val="C6DAEC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>
              <a:spcBef>
                <a:spcPts val="360"/>
              </a:spcBef>
              <a:buClr>
                <a:srgbClr val="C6DAEC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>
              <a:spcBef>
                <a:spcPts val="360"/>
              </a:spcBef>
              <a:buClr>
                <a:srgbClr val="C6DAEC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>
              <a:spcBef>
                <a:spcPts val="360"/>
              </a:spcBef>
              <a:buClr>
                <a:srgbClr val="C6DAEC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9" r:id="rId7"/>
    <p:sldLayoutId id="2147483670" r:id="rId8"/>
    <p:sldLayoutId id="2147483671" r:id="rId9"/>
  </p:sldLayoutIdLst>
  <p:transition>
    <p:circle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3000" contrast="-23000"/>
          </a:blip>
          <a:srcRect/>
          <a:stretch>
            <a:fillRect/>
          </a:stretch>
        </p:blipFill>
        <p:spPr bwMode="auto">
          <a:xfrm>
            <a:off x="4644008" y="116632"/>
            <a:ext cx="4032448" cy="3836374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ffectLst>
            <a:outerShdw sx="1000" sy="1000" algn="ctr" rotWithShape="0">
              <a:schemeClr val="tx1">
                <a:lumMod val="75000"/>
                <a:lumOff val="25000"/>
              </a:scheme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645024"/>
            <a:ext cx="8415342" cy="2684471"/>
          </a:xfrm>
        </p:spPr>
        <p:txBody>
          <a:bodyPr anchor="ctr">
            <a:noAutofit/>
          </a:bodyPr>
          <a:lstStyle/>
          <a:p>
            <a:pPr algn="ctr"/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โครงการพัฒนารูปแบบการดำเนินงานป้องกันควบคุม              โรคไม่ติดต่อเรื้อรัง โดยใช้ชุมชนเป็นฐาน : ชุมชนลดเสี่ยง                      ลดโรคไม่ติดต่อเรื้อรัง (</a:t>
            </a:r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CBI NCDs</a:t>
            </a:r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ปี 2561                          วันที่ 16-17 มกราคม 2561</a:t>
            </a:r>
            <a:endParaRPr lang="th-TH" sz="2400" b="1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455631644"/>
              </p:ext>
            </p:extLst>
          </p:nvPr>
        </p:nvGraphicFramePr>
        <p:xfrm>
          <a:off x="357158" y="260648"/>
          <a:ext cx="8501122" cy="5954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นมุมสี่เหลี่ยมด้านทแยงมุม 1"/>
          <p:cNvSpPr/>
          <p:nvPr/>
        </p:nvSpPr>
        <p:spPr>
          <a:xfrm>
            <a:off x="3491880" y="332656"/>
            <a:ext cx="5256584" cy="576064"/>
          </a:xfrm>
          <a:prstGeom prst="round2Diag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ระยะเวลาการดำเนินงาน</a:t>
            </a:r>
            <a:endParaRPr lang="th-TH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179512" y="1196752"/>
            <a:ext cx="2736304" cy="144016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1.จัดประชุมเชิงปฏิบัติการพัฒนาศักยภาพบุคลากรสำหรับ, </a:t>
            </a:r>
            <a:r>
              <a:rPr lang="th-TH" sz="14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สคร.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th-TH" sz="14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สสจ.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และสถานบริการ </a:t>
            </a:r>
            <a:r>
              <a:rPr lang="th-TH" sz="14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สธ.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</a:t>
            </a:r>
          </a:p>
          <a:p>
            <a:endParaRPr lang="en-US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มนมุมสี่เหลี่ยมด้านเดียวกัน 3"/>
          <p:cNvSpPr/>
          <p:nvPr/>
        </p:nvSpPr>
        <p:spPr>
          <a:xfrm>
            <a:off x="251520" y="3284984"/>
            <a:ext cx="1800200" cy="432048"/>
          </a:xfrm>
          <a:prstGeom prst="round2Same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16-17 ม.ค. 61</a:t>
            </a:r>
            <a:endParaRPr lang="th-TH"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3059832" y="1196752"/>
            <a:ext cx="2808312" cy="1440160"/>
          </a:xfrm>
          <a:prstGeom prst="roundRect">
            <a:avLst/>
          </a:prstGeom>
          <a:solidFill>
            <a:srgbClr val="D60093"/>
          </a:solidFill>
          <a:ln>
            <a:solidFill>
              <a:srgbClr val="FFDDFF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.จัด</a:t>
            </a:r>
            <a:r>
              <a:rPr lang="th-TH" sz="1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ประชุมเชิงปฏิบัติการพัฒนาศักยภาพบุคลากรสำหรับเทศบาลนคร/ เทศบาลเมือง/ เทศบาลตำบล /</a:t>
            </a:r>
            <a:r>
              <a:rPr lang="th-TH" sz="14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อบต.</a:t>
            </a:r>
            <a:r>
              <a:rPr lang="th-TH" sz="1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</a:t>
            </a:r>
            <a:r>
              <a:rPr lang="th-TH" sz="14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สคร.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สสจ.</a:t>
            </a:r>
            <a:r>
              <a:rPr lang="th-TH" sz="1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และชุมชน เครือข่าย</a:t>
            </a:r>
            <a:r>
              <a:rPr lang="th-TH" sz="1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ที่เกี่ยวข้อง</a:t>
            </a:r>
            <a:endParaRPr lang="en-US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th-TH" sz="1400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มนมุมสี่เหลี่ยมด้านเดียวกัน 5"/>
          <p:cNvSpPr/>
          <p:nvPr/>
        </p:nvSpPr>
        <p:spPr>
          <a:xfrm>
            <a:off x="2051720" y="3284984"/>
            <a:ext cx="1152128" cy="432048"/>
          </a:xfrm>
          <a:prstGeom prst="round2Same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ก.พ. 61</a:t>
            </a:r>
            <a:endParaRPr lang="th-TH"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มนมุมสี่เหลี่ยมด้านเดียวกัน 6"/>
          <p:cNvSpPr/>
          <p:nvPr/>
        </p:nvSpPr>
        <p:spPr>
          <a:xfrm>
            <a:off x="3203848" y="3284984"/>
            <a:ext cx="1152128" cy="432048"/>
          </a:xfrm>
          <a:prstGeom prst="round2SameRect">
            <a:avLst/>
          </a:prstGeom>
          <a:solidFill>
            <a:srgbClr val="D60093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8-9 มี.ค.61</a:t>
            </a:r>
            <a:endParaRPr lang="th-TH"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6012160" y="1196752"/>
            <a:ext cx="2808312" cy="1368152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3.ประชุม</a:t>
            </a:r>
            <a:r>
              <a:rPr lang="th-TH" sz="1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เชิงปฏิบัติการการดำเนินงานเพื่อลดพฤติกรรมเสี่ยงต่อโรคไม่ติดต่อเรื้อรังโดยใช้ชุมชนเป็น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ฐาน  ณ เทศบาล (อย่าง</a:t>
            </a:r>
            <a:r>
              <a:rPr lang="th-TH" sz="1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น้อย 4 ครั้ง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)(ลงพื้นที่)</a:t>
            </a:r>
            <a:endParaRPr lang="en-US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มนมุมสี่เหลี่ยมด้านเดียวกัน 8"/>
          <p:cNvSpPr/>
          <p:nvPr/>
        </p:nvSpPr>
        <p:spPr>
          <a:xfrm>
            <a:off x="4355976" y="3284984"/>
            <a:ext cx="864096" cy="432048"/>
          </a:xfrm>
          <a:prstGeom prst="round2Same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เม.ย.61</a:t>
            </a:r>
            <a:endParaRPr lang="th-TH"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มนมุมสี่เหลี่ยมด้านเดียวกัน 9"/>
          <p:cNvSpPr/>
          <p:nvPr/>
        </p:nvSpPr>
        <p:spPr>
          <a:xfrm>
            <a:off x="5220072" y="3284984"/>
            <a:ext cx="864096" cy="432048"/>
          </a:xfrm>
          <a:prstGeom prst="round2SameRect">
            <a:avLst>
              <a:gd name="adj1" fmla="val 4887"/>
              <a:gd name="adj2" fmla="val 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พ.ค.61</a:t>
            </a:r>
            <a:endParaRPr lang="th-TH"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มนมุมสี่เหลี่ยมด้านเดียวกัน 10"/>
          <p:cNvSpPr/>
          <p:nvPr/>
        </p:nvSpPr>
        <p:spPr>
          <a:xfrm>
            <a:off x="6084168" y="3284984"/>
            <a:ext cx="860326" cy="432048"/>
          </a:xfrm>
          <a:prstGeom prst="round2Same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มิ.ย.61</a:t>
            </a:r>
            <a:endParaRPr lang="th-TH"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มนมุมสี่เหลี่ยมด้านเดียวกัน 11"/>
          <p:cNvSpPr/>
          <p:nvPr/>
        </p:nvSpPr>
        <p:spPr>
          <a:xfrm>
            <a:off x="6948264" y="3284984"/>
            <a:ext cx="936105" cy="432048"/>
          </a:xfrm>
          <a:prstGeom prst="round2Same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ก.ค.61</a:t>
            </a:r>
            <a:endParaRPr lang="th-TH"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มนมุมสี่เหลี่ยมด้านเดียวกัน 12"/>
          <p:cNvSpPr/>
          <p:nvPr/>
        </p:nvSpPr>
        <p:spPr>
          <a:xfrm>
            <a:off x="7884368" y="3284984"/>
            <a:ext cx="900608" cy="432048"/>
          </a:xfrm>
          <a:prstGeom prst="round2Same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ส.ค.61</a:t>
            </a:r>
            <a:endParaRPr lang="th-TH"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สี่เหลี่ยมมุมมน 13"/>
          <p:cNvSpPr/>
          <p:nvPr/>
        </p:nvSpPr>
        <p:spPr>
          <a:xfrm>
            <a:off x="4788024" y="4437112"/>
            <a:ext cx="4355976" cy="10801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kern="0" spc="-2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4.ติดตาม</a:t>
            </a:r>
            <a:r>
              <a:rPr lang="th-TH" sz="1400" b="1" kern="0" spc="-2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ผลการดำเนินงานโครงการพัฒนารูปแบบการดำเนินงานป้องกันควบคุมโรคไม่ติดต่อเรื้อรัง โดยใช้ชุมชนเป็นฐาน : ชุมชนลด</a:t>
            </a:r>
            <a:r>
              <a:rPr lang="th-TH" sz="1400" b="1" kern="0" spc="-2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เสี่ยง ลด</a:t>
            </a:r>
            <a:r>
              <a:rPr lang="th-TH" sz="1400" b="1" kern="0" spc="-2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โรคไม่ติดต่อ</a:t>
            </a:r>
            <a:r>
              <a:rPr lang="th-TH" sz="1400" b="1" kern="0" spc="-2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เรื้อรัง</a:t>
            </a:r>
            <a:r>
              <a:rPr lang="en-US" sz="1400" b="1" kern="0" spc="-2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(CBI NCDs) </a:t>
            </a:r>
            <a:r>
              <a:rPr lang="th-TH" sz="1400" b="1" kern="0" spc="-2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( 2 ครั้ง ) </a:t>
            </a:r>
            <a:r>
              <a:rPr lang="th-TH" sz="1400" b="1" kern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**ตามแบบรายงาน</a:t>
            </a:r>
            <a:endParaRPr lang="th-TH" sz="1400" b="1" kern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0" y="5373216"/>
            <a:ext cx="4499992" cy="1484784"/>
          </a:xfrm>
          <a:prstGeom prst="rect">
            <a:avLst/>
          </a:prstGeom>
          <a:solidFill>
            <a:srgbClr val="7030A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ผู้ร่วมดำเนินการ</a:t>
            </a:r>
          </a:p>
          <a:p>
            <a:pPr>
              <a:buFont typeface="Arial" pitchFamily="34" charset="0"/>
              <a:buChar char="•"/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สสจ.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 จังหวัด ปี 61 </a:t>
            </a:r>
            <a:r>
              <a:rPr lang="th-TH" sz="1400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 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จังหวัดจากปี 60</a:t>
            </a:r>
          </a:p>
          <a:p>
            <a:pPr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สคร.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ที่ 4 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5, 6,7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9, 11 และ 12 (ในจังหวัดที่มีการประเมินโอกาสเสี่ยงต่อโรคหัวใจและหลอดเลือด (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CVD Risk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ที่มีระดับความเสี่ยงสูงมาก( ≥ 30%) 20 จังหวัดแรก ปี 61</a:t>
            </a:r>
          </a:p>
          <a:p>
            <a:pPr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 </a:t>
            </a:r>
            <a:r>
              <a:rPr lang="th-TH" sz="14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สคร.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ที่ 1, 3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,4,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5, 6 และ 11 ที่ดำเนินการในปี 60</a:t>
            </a:r>
          </a:p>
          <a:p>
            <a:endPara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4572000" y="5661248"/>
            <a:ext cx="4572000" cy="119675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พื้นที่เป้าหมาย/ สถานที่ดำเนินการ</a:t>
            </a:r>
          </a:p>
          <a:p>
            <a:pPr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ชุมชน และเทศบาลเมือง/เทศบาลนคร/องค์การบริหารส่วนตำบลที่สมัครใจ 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 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 ในปี 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 และ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 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 เป้าหมาย ในปี 2561</a:t>
            </a:r>
            <a:endPara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</p:txBody>
      </p:sp>
      <p:cxnSp>
        <p:nvCxnSpPr>
          <p:cNvPr id="18" name="ลูกศรเชื่อมต่อแบบตรง 17"/>
          <p:cNvCxnSpPr/>
          <p:nvPr/>
        </p:nvCxnSpPr>
        <p:spPr>
          <a:xfrm>
            <a:off x="1331640" y="2636912"/>
            <a:ext cx="0" cy="576064"/>
          </a:xfrm>
          <a:prstGeom prst="straightConnector1">
            <a:avLst/>
          </a:prstGeom>
          <a:ln w="539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>
            <a:off x="3995936" y="2636912"/>
            <a:ext cx="0" cy="576064"/>
          </a:xfrm>
          <a:prstGeom prst="straightConnector1">
            <a:avLst/>
          </a:prstGeom>
          <a:ln w="539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วงเล็บปีกกาซ้าย 22"/>
          <p:cNvSpPr/>
          <p:nvPr/>
        </p:nvSpPr>
        <p:spPr>
          <a:xfrm rot="5400000">
            <a:off x="5508104" y="2060848"/>
            <a:ext cx="504056" cy="1800200"/>
          </a:xfrm>
          <a:prstGeom prst="leftBrace">
            <a:avLst>
              <a:gd name="adj1" fmla="val 8333"/>
              <a:gd name="adj2" fmla="val 14927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วงเล็บปีกกาซ้าย 29"/>
          <p:cNvSpPr/>
          <p:nvPr/>
        </p:nvSpPr>
        <p:spPr>
          <a:xfrm rot="16200000">
            <a:off x="6444208" y="2276872"/>
            <a:ext cx="504056" cy="3528392"/>
          </a:xfrm>
          <a:prstGeom prst="leftBrace">
            <a:avLst>
              <a:gd name="adj1" fmla="val 8333"/>
              <a:gd name="adj2" fmla="val 50939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LSHAPE_M_22ba966897a34657afc169ade639a7fb_Title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357167"/>
            <a:ext cx="8280920" cy="1477328"/>
          </a:xfrm>
          <a:prstGeom prst="rect">
            <a:avLst/>
          </a:prstGeom>
          <a:solidFill>
            <a:srgbClr val="FFDDFF"/>
          </a:solidFill>
          <a:ln>
            <a:solidFill>
              <a:srgbClr val="FFCC29"/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ประชุมเชิงปฏิบัติการพัฒนาศักยภาพบุคลากรในการดำเนินงานชุมชนลดเสี่ยง  ลดโรคไม่ติดต่อเรื้อรัง โดยใช้ชุมชนเป็นฐาน (</a:t>
            </a:r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CBI NCDs) </a:t>
            </a:r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สำหรับบุคลากรสาธารณสุข กระทรวงสาธารณสุข(</a:t>
            </a:r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16-17</a:t>
            </a:r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err="1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มค.</a:t>
            </a:r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61)</a:t>
            </a:r>
            <a:endParaRPr lang="en-US" sz="2400" spc="-4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hape 1413"/>
          <p:cNvSpPr txBox="1">
            <a:spLocks/>
          </p:cNvSpPr>
          <p:nvPr/>
        </p:nvSpPr>
        <p:spPr>
          <a:xfrm>
            <a:off x="683568" y="1988840"/>
            <a:ext cx="1872208" cy="570934"/>
          </a:xfrm>
          <a:prstGeom prst="rect">
            <a:avLst/>
          </a:prstGeom>
          <a:solidFill>
            <a:srgbClr val="FFFF00"/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ct val="100000"/>
              <a:buFont typeface="Nixie One"/>
              <a:buNone/>
              <a:tabLst/>
              <a:defRPr/>
            </a:pPr>
            <a:r>
              <a:rPr kumimoji="0" lang="th-TH" sz="2400" i="0" u="none" strike="noStrike" kern="0" cap="none" spc="0" normalizeH="0" baseline="0" noProof="0" dirty="0" smtClean="0"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Nixie One"/>
              </a:rPr>
              <a:t>วัตถุประสงค์</a:t>
            </a:r>
            <a:endParaRPr kumimoji="0" lang="th-TH" sz="2400" i="0" u="none" strike="noStrike" kern="0" cap="none" spc="0" normalizeH="0" baseline="0" noProof="0" dirty="0"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  <a:sym typeface="Nixie One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187624" y="2564904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เพื่อพัฒนารูปแบบการดำเนินงานลดพฤติกรรมเสี่ยงต่อโรคไม่ติดต่อเรื้อรัง โดยใช้ชุมชนเป็นฐาน</a:t>
            </a:r>
          </a:p>
          <a:p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เพื่อสนับสนุนการดำเนินงานปรับเปลี่ยนพฤติกรรมเสี่ยงต่อโรคไม่ติดต่อเรื้อรังในชุมชน</a:t>
            </a:r>
            <a:endParaRPr lang="th-TH" sz="2000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hape 1413"/>
          <p:cNvSpPr txBox="1">
            <a:spLocks/>
          </p:cNvSpPr>
          <p:nvPr/>
        </p:nvSpPr>
        <p:spPr>
          <a:xfrm>
            <a:off x="611560" y="4149080"/>
            <a:ext cx="2088232" cy="570934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ct val="100000"/>
              <a:buFont typeface="Nixie One"/>
              <a:buNone/>
              <a:tabLst/>
              <a:defRPr/>
            </a:pPr>
            <a:r>
              <a:rPr lang="th-TH" sz="2400" kern="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Nixie One"/>
              </a:rPr>
              <a:t>กลุ่มเป้าหมาย</a:t>
            </a:r>
            <a:endParaRPr kumimoji="0" lang="th-TH" sz="2400" i="0" u="none" strike="noStrike" kern="0" cap="none" spc="0" normalizeH="0" baseline="0" noProof="0" dirty="0"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  <a:sym typeface="Nixie On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479715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th-TH" sz="2000" dirty="0" err="1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สคร.</a:t>
            </a: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 คน/แห่ง</a:t>
            </a:r>
          </a:p>
          <a:p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th-TH" sz="2000" dirty="0" err="1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สสจ.</a:t>
            </a: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และสถานบริการ </a:t>
            </a:r>
            <a:r>
              <a:rPr lang="th-TH" sz="2000" dirty="0" err="1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สธ.</a:t>
            </a: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รวม 4 คน/ จังหวัด</a:t>
            </a:r>
            <a:endParaRPr lang="en-US" sz="2000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28604"/>
            <a:ext cx="7598078" cy="435247"/>
          </a:xfrm>
          <a:prstGeom prst="rect">
            <a:avLst/>
          </a:prstGeom>
          <a:solidFill>
            <a:srgbClr val="FFDD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65279" tIns="32639" rIns="65279" bIns="32639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ขั้นตอนประกอบการดำเนินงาน </a:t>
            </a:r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CBI NCDs </a:t>
            </a:r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2561</a:t>
            </a:r>
            <a:endParaRPr lang="th-TH" sz="2400" b="1" dirty="0">
              <a:ln>
                <a:solidFill>
                  <a:schemeClr val="bg1"/>
                </a:solidFill>
              </a:ln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2" y="-52635"/>
            <a:ext cx="1101970" cy="75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5279" tIns="32639" rIns="65279" bIns="32639" numCol="1" anchor="ctr" anchorCtr="0" compatLnSpc="1">
            <a:prstTxWarp prst="textNoShape">
              <a:avLst/>
            </a:prstTxWarp>
            <a:spAutoFit/>
          </a:bodyPr>
          <a:lstStyle/>
          <a:p>
            <a:pPr defTabSz="652790" fontAlgn="base">
              <a:spcBef>
                <a:spcPct val="0"/>
              </a:spcBef>
              <a:spcAft>
                <a:spcPct val="0"/>
              </a:spcAft>
              <a:tabLst>
                <a:tab pos="326394" algn="l"/>
                <a:tab pos="961052" algn="l"/>
              </a:tabLst>
            </a:pPr>
            <a:endParaRPr lang="th-TH" sz="1200" dirty="0" smtClean="0">
              <a:latin typeface="Calibri" pitchFamily="34" charset="0"/>
              <a:ea typeface="Calibri" pitchFamily="34" charset="0"/>
              <a:cs typeface="Cordia New" pitchFamily="34" charset="-34"/>
            </a:endParaRPr>
          </a:p>
          <a:p>
            <a:pPr defTabSz="652790" eaLnBrk="0" fontAlgn="base" hangingPunct="0">
              <a:spcBef>
                <a:spcPct val="0"/>
              </a:spcBef>
              <a:spcAft>
                <a:spcPct val="0"/>
              </a:spcAft>
              <a:tabLst>
                <a:tab pos="326394" algn="l"/>
                <a:tab pos="961052" algn="l"/>
              </a:tabLst>
            </a:pPr>
            <a:r>
              <a:rPr lang="th-TH" sz="1200" dirty="0" smtClean="0">
                <a:latin typeface="Calibri" pitchFamily="34" charset="0"/>
                <a:ea typeface="Calibri" pitchFamily="34" charset="0"/>
                <a:cs typeface="Cordia New" pitchFamily="34" charset="-34"/>
              </a:rPr>
              <a:t>	 </a:t>
            </a:r>
            <a:r>
              <a:rPr lang="en-US" sz="1200" dirty="0" smtClean="0">
                <a:latin typeface="Calibri" pitchFamily="34" charset="0"/>
                <a:ea typeface="Calibri" pitchFamily="34" charset="0"/>
                <a:cs typeface="Cordia New" pitchFamily="34" charset="-34"/>
              </a:rPr>
              <a:t>	</a:t>
            </a:r>
            <a:endParaRPr lang="en-US" sz="600" dirty="0" smtClean="0">
              <a:latin typeface="Arial" pitchFamily="34" charset="0"/>
              <a:cs typeface="Angsana New" pitchFamily="18" charset="-34"/>
            </a:endParaRPr>
          </a:p>
          <a:p>
            <a:pPr defTabSz="652790" eaLnBrk="0" fontAlgn="base" hangingPunct="0">
              <a:spcBef>
                <a:spcPct val="0"/>
              </a:spcBef>
              <a:spcAft>
                <a:spcPct val="0"/>
              </a:spcAft>
              <a:tabLst>
                <a:tab pos="326394" algn="l"/>
                <a:tab pos="961052" algn="l"/>
              </a:tabLst>
            </a:pPr>
            <a:endParaRPr lang="en-US" sz="2100" dirty="0" smtClean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" y="-291160"/>
            <a:ext cx="790988" cy="123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5279" tIns="32639" rIns="65279" bIns="32639" numCol="1" anchor="ctr" anchorCtr="0" compatLnSpc="1">
            <a:prstTxWarp prst="textNoShape">
              <a:avLst/>
            </a:prstTxWarp>
            <a:spAutoFit/>
          </a:bodyPr>
          <a:lstStyle/>
          <a:p>
            <a:pPr defTabSz="652790"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latin typeface="Arial" pitchFamily="34" charset="0"/>
                <a:cs typeface="Angsana New" pitchFamily="18" charset="-34"/>
              </a:rPr>
              <a:t/>
            </a:r>
            <a:br>
              <a:rPr lang="en-US" sz="2100" dirty="0" smtClean="0">
                <a:latin typeface="Arial" pitchFamily="34" charset="0"/>
                <a:cs typeface="Angsana New" pitchFamily="18" charset="-34"/>
              </a:rPr>
            </a:br>
            <a:endParaRPr lang="en-US" sz="2100" dirty="0" smtClean="0">
              <a:latin typeface="Arial" pitchFamily="34" charset="0"/>
              <a:cs typeface="Angsana New" pitchFamily="18" charset="-34"/>
            </a:endParaRPr>
          </a:p>
          <a:p>
            <a:pPr defTabSz="6527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300" dirty="0" smtClean="0">
                <a:latin typeface="Calibri" pitchFamily="34" charset="0"/>
                <a:ea typeface="Calibri" pitchFamily="34" charset="0"/>
                <a:cs typeface="Cordia New" pitchFamily="34" charset="-34"/>
              </a:rPr>
              <a:t>	</a:t>
            </a:r>
            <a:endParaRPr lang="en-US" sz="600" dirty="0" smtClean="0">
              <a:latin typeface="Arial" pitchFamily="34" charset="0"/>
              <a:cs typeface="Angsana New" pitchFamily="18" charset="-34"/>
            </a:endParaRPr>
          </a:p>
          <a:p>
            <a:pPr defTabSz="6527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pitchFamily="34" charset="0"/>
              <a:cs typeface="Angsana New" pitchFamily="18" charset="-34"/>
            </a:endParaRPr>
          </a:p>
        </p:txBody>
      </p:sp>
      <p:grpSp>
        <p:nvGrpSpPr>
          <p:cNvPr id="3" name="Group 5"/>
          <p:cNvGrpSpPr/>
          <p:nvPr/>
        </p:nvGrpSpPr>
        <p:grpSpPr>
          <a:xfrm>
            <a:off x="3365374" y="1052736"/>
            <a:ext cx="3143272" cy="867461"/>
            <a:chOff x="3554105" y="651"/>
            <a:chExt cx="3231005" cy="1615502"/>
          </a:xfrm>
          <a:solidFill>
            <a:srgbClr val="FFDDFF"/>
          </a:solidFill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7" name="Rounded Rectangle 6"/>
            <p:cNvSpPr/>
            <p:nvPr/>
          </p:nvSpPr>
          <p:spPr>
            <a:xfrm>
              <a:off x="3554105" y="651"/>
              <a:ext cx="3231005" cy="1615502"/>
            </a:xfrm>
            <a:prstGeom prst="roundRect">
              <a:avLst/>
            </a:prstGeom>
            <a:grpFill/>
            <a:ln>
              <a:solidFill>
                <a:srgbClr val="D60093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632967" y="79513"/>
              <a:ext cx="3073281" cy="1457778"/>
            </a:xfrm>
            <a:prstGeom prst="rect">
              <a:avLst/>
            </a:prstGeom>
            <a:grpFill/>
            <a:ln>
              <a:solidFill>
                <a:srgbClr val="D60093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04762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000" dirty="0" smtClean="0">
                  <a:solidFill>
                    <a:schemeClr val="bg1">
                      <a:lumMod val="1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แต่งตั้งคณะทำงานขับเคลื่อนการดำเนินงาน</a:t>
              </a:r>
              <a:endParaRPr lang="th-TH" sz="2000" dirty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4848632" y="2058237"/>
            <a:ext cx="285752" cy="357190"/>
          </a:xfrm>
          <a:prstGeom prst="downArrow">
            <a:avLst/>
          </a:prstGeom>
          <a:solidFill>
            <a:srgbClr val="FFDDFF"/>
          </a:solidFill>
          <a:ln>
            <a:solidFill>
              <a:srgbClr val="FFDD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th-TH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xmlns="" val="1839690497"/>
              </p:ext>
            </p:extLst>
          </p:nvPr>
        </p:nvGraphicFramePr>
        <p:xfrm>
          <a:off x="1403648" y="2490285"/>
          <a:ext cx="6715140" cy="3726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220486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มี.ค.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th-TH" sz="24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</a:t>
            </a:r>
            <a:r>
              <a:rPr lang="th-TH" sz="2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24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ค.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61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3131840" y="978117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th-TH" sz="2000" b="1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วงรี 12"/>
          <p:cNvSpPr/>
          <p:nvPr/>
        </p:nvSpPr>
        <p:spPr>
          <a:xfrm>
            <a:off x="3563888" y="2348880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th-TH" sz="2000" b="1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วงรี 13"/>
          <p:cNvSpPr/>
          <p:nvPr/>
        </p:nvSpPr>
        <p:spPr>
          <a:xfrm>
            <a:off x="5076056" y="364502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th-TH" sz="2000" b="1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วงรี 14"/>
          <p:cNvSpPr/>
          <p:nvPr/>
        </p:nvSpPr>
        <p:spPr>
          <a:xfrm>
            <a:off x="3563888" y="4869160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th-TH" sz="2000" b="1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วงรี 15"/>
          <p:cNvSpPr/>
          <p:nvPr/>
        </p:nvSpPr>
        <p:spPr>
          <a:xfrm>
            <a:off x="1979712" y="3501008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C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th-TH" sz="2000" b="1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836712"/>
            <a:ext cx="712879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b="1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th-TH" sz="2400" b="1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เครื่องมือประกอบการดำเนินงาน 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CBI NCDs </a:t>
            </a: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2561</a:t>
            </a: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สำหรับเทศบาลและชุมชน เพื่อการพัฒนา ประกอบด้วย 5 ขั้นตอน(เอกสารหมายเลข 1.1)</a:t>
            </a:r>
          </a:p>
          <a:p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  กรอบแนวทางในการติดตามประเมินผลการดำเนินงาน    </a:t>
            </a:r>
            <a:r>
              <a:rPr lang="th-TH" sz="2000" dirty="0" smtClean="0">
                <a:solidFill>
                  <a:srgbClr val="B0CFE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..........   ......</a:t>
            </a: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ตามแผน</a:t>
            </a:r>
            <a:r>
              <a:rPr lang="th-TH" sz="2000" spc="-9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ระยะสั้น 1 ปี (สำหรับชุมชน) (</a:t>
            </a:r>
            <a:r>
              <a:rPr lang="en-US" sz="2000" spc="-9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Logic Model)</a:t>
            </a:r>
            <a:r>
              <a:rPr lang="th-TH" sz="2000" spc="-9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</a:t>
            </a:r>
            <a:r>
              <a:rPr lang="th-TH" sz="2000" spc="-90" dirty="0" smtClean="0">
                <a:solidFill>
                  <a:srgbClr val="B0CFE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.......</a:t>
            </a:r>
            <a:r>
              <a:rPr lang="th-TH" sz="2000" spc="-9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(เอกสารหมายเลข 1.2)</a:t>
            </a:r>
          </a:p>
          <a:p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  </a:t>
            </a:r>
            <a:r>
              <a:rPr lang="th-TH" sz="2000" spc="-2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(ร่าง) แบบรายงานผลการดำเนินงาน</a:t>
            </a:r>
            <a:r>
              <a:rPr lang="en-US" sz="2000" spc="-2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CBI NCDs</a:t>
            </a:r>
            <a:r>
              <a:rPr lang="th-TH" sz="2000" spc="-2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ปีงบประมาณ  256</a:t>
            </a:r>
            <a:r>
              <a:rPr lang="en-US" sz="2000" spc="-2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2000" spc="-2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spc="-200" dirty="0" smtClean="0">
                <a:solidFill>
                  <a:srgbClr val="B0CFE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.........</a:t>
            </a: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(เอกสารหมายเลข 2)</a:t>
            </a:r>
          </a:p>
          <a:p>
            <a:endParaRPr lang="th-TH" dirty="0" smtClean="0">
              <a:solidFill>
                <a:srgbClr val="FFC000"/>
              </a:solidFill>
              <a:latin typeface="TH Kodchasal" pitchFamily="2" charset="-34"/>
              <a:cs typeface="TH Kodchasal" pitchFamily="2" charset="-34"/>
            </a:endParaRPr>
          </a:p>
          <a:p>
            <a:endParaRPr lang="th-TH" dirty="0" smtClean="0">
              <a:solidFill>
                <a:srgbClr val="FFC000"/>
              </a:solidFill>
              <a:latin typeface="TH Kodchasal" pitchFamily="2" charset="-34"/>
              <a:cs typeface="TH Kodchasal" pitchFamily="2" charset="-34"/>
            </a:endParaRPr>
          </a:p>
          <a:p>
            <a:endParaRPr lang="th-TH" dirty="0">
              <a:solidFill>
                <a:schemeClr val="bg1"/>
              </a:solidFill>
              <a:latin typeface="TH Kodchasal" pitchFamily="2" charset="-34"/>
              <a:cs typeface="TH Kodchasal" pitchFamily="2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60648"/>
            <a:ext cx="6480720" cy="1169551"/>
          </a:xfrm>
          <a:prstGeom prst="rect">
            <a:avLst/>
          </a:prstGeom>
          <a:solidFill>
            <a:srgbClr val="FFDD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th-TH" sz="1400" b="1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เครื่องมือในการดำเนินงาน</a:t>
            </a:r>
          </a:p>
          <a:p>
            <a:pPr algn="ctr"/>
            <a:endParaRPr lang="th-TH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3101789"/>
              </p:ext>
            </p:extLst>
          </p:nvPr>
        </p:nvGraphicFramePr>
        <p:xfrm>
          <a:off x="467544" y="1700808"/>
          <a:ext cx="8136904" cy="316230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214974"/>
                <a:gridCol w="2921930"/>
              </a:tblGrid>
              <a:tr h="661740">
                <a:tc gridSpan="2"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การติดตามประเมินผล</a:t>
                      </a:r>
                      <a:endParaRPr lang="th-TH" sz="36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DD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dirty="0">
                        <a:solidFill>
                          <a:srgbClr val="FFFF00"/>
                        </a:solidFill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/>
                </a:tc>
              </a:tr>
              <a:tr h="1189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ผู้รับผิดชอบโครงการของเทศบาลและชุมชน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รายงานผลการดำเนินงานรอบ </a:t>
                      </a:r>
                      <a:r>
                        <a:rPr lang="en-US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 </a:t>
                      </a:r>
                      <a:r>
                        <a:rPr lang="th-TH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 และรอบ </a:t>
                      </a:r>
                      <a:r>
                        <a:rPr lang="en-US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</a:t>
                      </a:r>
                      <a:r>
                        <a:rPr lang="th-TH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- หนังสือติดตาม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spc="-2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เม.ย.61</a:t>
                      </a:r>
                      <a:r>
                        <a:rPr lang="th-TH" sz="2000" b="1" spc="-20" baseline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และ </a:t>
                      </a:r>
                      <a:r>
                        <a:rPr lang="th-TH" sz="2000" b="1" spc="-2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ส.ค.61</a:t>
                      </a:r>
                      <a:endParaRPr lang="en-US" sz="2000" b="1" spc="-2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th-TH" sz="26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189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ลงพื้นที่ติดตามการดำเนินการ</a:t>
                      </a:r>
                      <a:r>
                        <a:rPr lang="en-US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4</a:t>
                      </a:r>
                      <a:r>
                        <a:rPr lang="th-TH" sz="2000" b="1" baseline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ครั้ง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 สรม. สคร. และ สสจ.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6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spc="-2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เม.ย.61 –มิ.ย.61</a:t>
                      </a:r>
                      <a:endParaRPr lang="en-US" sz="2000" b="1" spc="-2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th-TH" sz="26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1438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500" dirty="0" smtClean="0">
                <a:solidFill>
                  <a:schemeClr val="accent6">
                    <a:lumMod val="50000"/>
                  </a:schemeClr>
                </a:solidFill>
                <a:latin typeface="TH Baijam" pitchFamily="2" charset="-34"/>
                <a:cs typeface="TH Baijam" pitchFamily="2" charset="-34"/>
              </a:rPr>
              <a:t>ขอบคุณค่ะ</a:t>
            </a:r>
            <a:endParaRPr lang="en-US" sz="11500" dirty="0" smtClean="0">
              <a:solidFill>
                <a:schemeClr val="accent6">
                  <a:lumMod val="50000"/>
                </a:schemeClr>
              </a:solidFill>
              <a:latin typeface="TH Baijam" pitchFamily="2" charset="-34"/>
              <a:cs typeface="TH Baijam" pitchFamily="2" charset="-34"/>
            </a:endParaRPr>
          </a:p>
          <a:p>
            <a:pPr lvl="0"/>
            <a:r>
              <a:rPr lang="th-TH" sz="7200" dirty="0">
                <a:solidFill>
                  <a:schemeClr val="bg1"/>
                </a:solidFill>
                <a:latin typeface="TH Baijam" pitchFamily="2" charset="-34"/>
                <a:cs typeface="TH Baijam" pitchFamily="2" charset="-34"/>
              </a:rPr>
              <a:t>	</a:t>
            </a:r>
            <a:endParaRPr lang="en-US" sz="7200" dirty="0"/>
          </a:p>
          <a:p>
            <a:pPr algn="ctr"/>
            <a:endParaRPr lang="th-TH" sz="7200" dirty="0">
              <a:solidFill>
                <a:schemeClr val="bg1"/>
              </a:solidFill>
              <a:latin typeface="TH Baijam" pitchFamily="2" charset="-34"/>
              <a:cs typeface="TH Baijam" pitchFamily="2" charset="-34"/>
            </a:endParaRPr>
          </a:p>
        </p:txBody>
      </p:sp>
      <p:pic>
        <p:nvPicPr>
          <p:cNvPr id="4" name="Picture 3" descr="17457แก้ไ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285984"/>
            <a:ext cx="4286280" cy="34145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857720" y="2764572"/>
            <a:ext cx="42862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2000" dirty="0">
                <a:ln w="18415" cmpd="sng">
                  <a:noFill/>
                  <a:prstDash val="solid"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dchasal" pitchFamily="2" charset="-34"/>
                <a:cs typeface="TH Kodchasal" pitchFamily="2" charset="-34"/>
              </a:rPr>
              <a:t>กลุ่มโรคไม่ติดต่อเรื้อรัง สำนักโรคไม่ติดต่อ </a:t>
            </a:r>
            <a:endParaRPr lang="th-TH" sz="2000" dirty="0" smtClean="0">
              <a:ln w="18415" cmpd="sng">
                <a:noFill/>
                <a:prstDash val="solid"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dchasal" pitchFamily="2" charset="-34"/>
              <a:cs typeface="TH Kodchasal" pitchFamily="2" charset="-34"/>
            </a:endParaRPr>
          </a:p>
          <a:p>
            <a:pPr lvl="0"/>
            <a:r>
              <a:rPr lang="th-TH" sz="2000" dirty="0" smtClean="0">
                <a:ln w="18415" cmpd="sng">
                  <a:noFill/>
                  <a:prstDash val="solid"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dchasal" pitchFamily="2" charset="-34"/>
                <a:cs typeface="TH Kodchasal" pitchFamily="2" charset="-34"/>
              </a:rPr>
              <a:t>โทร </a:t>
            </a:r>
            <a:r>
              <a:rPr lang="th-TH" sz="2000" dirty="0">
                <a:ln w="18415" cmpd="sng">
                  <a:noFill/>
                  <a:prstDash val="solid"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dchasal" pitchFamily="2" charset="-34"/>
                <a:cs typeface="TH Kodchasal" pitchFamily="2" charset="-34"/>
              </a:rPr>
              <a:t>02 - 590 3987 โทรสาร 02 - 590 3988</a:t>
            </a:r>
          </a:p>
          <a:p>
            <a:pPr marL="342900" lvl="0" indent="-342900">
              <a:buAutoNum type="arabicPeriod"/>
            </a:pP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นาง</a:t>
            </a:r>
            <a:r>
              <a:rPr lang="th-TH" sz="2000" dirty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เพชรา</a:t>
            </a:r>
            <a:r>
              <a:rPr lang="th-TH" sz="2000" dirty="0" err="1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ภรณ์</a:t>
            </a:r>
            <a:r>
              <a:rPr lang="th-TH" sz="2000" dirty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  วุฒิวงศ์ชัย    </a:t>
            </a:r>
            <a:endParaRPr lang="en-US" sz="2000" dirty="0" smtClean="0">
              <a:solidFill>
                <a:schemeClr val="bg1">
                  <a:lumMod val="10000"/>
                </a:schemeClr>
              </a:solidFill>
              <a:latin typeface="TH Kodchasal" pitchFamily="2" charset="-34"/>
              <a:cs typeface="TH Kodchasal" pitchFamily="2" charset="-34"/>
            </a:endParaRPr>
          </a:p>
          <a:p>
            <a:pPr lvl="0"/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เบอร์</a:t>
            </a:r>
            <a:r>
              <a:rPr lang="th-TH" sz="2000" dirty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มือถือ 087 - 089 4054</a:t>
            </a:r>
          </a:p>
          <a:p>
            <a:pPr lvl="0"/>
            <a:endParaRPr lang="th-TH" sz="2000" dirty="0" smtClean="0">
              <a:solidFill>
                <a:schemeClr val="bg1">
                  <a:lumMod val="10000"/>
                </a:schemeClr>
              </a:solidFill>
              <a:latin typeface="TH Kodchasal" pitchFamily="2" charset="-34"/>
              <a:cs typeface="TH Kodchasal" pitchFamily="2" charset="-34"/>
            </a:endParaRPr>
          </a:p>
          <a:p>
            <a:pPr lvl="0"/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2</a:t>
            </a:r>
            <a:r>
              <a:rPr lang="th-TH" sz="2000" dirty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. นางสาวเพียงใจ </a:t>
            </a: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 </a:t>
            </a:r>
            <a:r>
              <a:rPr lang="th-TH" sz="2000" dirty="0" err="1" smtClean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ทองวรรณ</a:t>
            </a:r>
            <a:r>
              <a:rPr lang="th-TH" sz="2000" dirty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ดี   </a:t>
            </a:r>
            <a:endParaRPr lang="en-US" sz="2000" dirty="0" smtClean="0">
              <a:solidFill>
                <a:schemeClr val="bg1">
                  <a:lumMod val="10000"/>
                </a:schemeClr>
              </a:solidFill>
              <a:latin typeface="TH Kodchasal" pitchFamily="2" charset="-34"/>
              <a:cs typeface="TH Kodchasal" pitchFamily="2" charset="-34"/>
            </a:endParaRPr>
          </a:p>
          <a:p>
            <a:pPr lvl="0"/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E-mail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phiengjait@hotmail.co.th</a:t>
            </a:r>
            <a:r>
              <a:rPr lang="th-TH" sz="2000" dirty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 </a:t>
            </a:r>
            <a:endParaRPr lang="th-TH" sz="2000" dirty="0" smtClean="0">
              <a:solidFill>
                <a:schemeClr val="bg1">
                  <a:lumMod val="10000"/>
                </a:schemeClr>
              </a:solidFill>
              <a:latin typeface="TH Kodchasal" pitchFamily="2" charset="-34"/>
              <a:cs typeface="TH Kodchasal" pitchFamily="2" charset="-34"/>
            </a:endParaRPr>
          </a:p>
          <a:p>
            <a:pPr lvl="0"/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เบอร์</a:t>
            </a:r>
            <a:r>
              <a:rPr lang="th-TH" sz="2000" dirty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มือถือ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 086 - 412 2275</a:t>
            </a:r>
          </a:p>
          <a:p>
            <a:pPr lvl="0"/>
            <a:endParaRPr lang="th-TH" sz="2000" dirty="0" smtClean="0">
              <a:solidFill>
                <a:schemeClr val="bg1">
                  <a:lumMod val="10000"/>
                </a:schemeClr>
              </a:solidFill>
              <a:latin typeface="TH Kodchasal" pitchFamily="2" charset="-34"/>
              <a:cs typeface="TH Kodchasal" pitchFamily="2" charset="-34"/>
            </a:endParaRPr>
          </a:p>
          <a:p>
            <a:pPr lvl="0"/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3</a:t>
            </a:r>
            <a:r>
              <a:rPr lang="th-TH" sz="2000" dirty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. </a:t>
            </a: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นางสาวรักนิ</a:t>
            </a:r>
            <a:r>
              <a:rPr lang="th-TH" sz="2000" dirty="0" err="1" smtClean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รันดร์</a:t>
            </a: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  เครือประเสริฐ</a:t>
            </a:r>
            <a:endParaRPr lang="en-US" sz="2000" dirty="0" smtClean="0">
              <a:solidFill>
                <a:schemeClr val="bg1">
                  <a:lumMod val="10000"/>
                </a:schemeClr>
              </a:solidFill>
              <a:latin typeface="TH Kodchasal" pitchFamily="2" charset="-34"/>
              <a:cs typeface="TH Kodchasal" pitchFamily="2" charset="-34"/>
            </a:endParaRPr>
          </a:p>
          <a:p>
            <a:pPr lvl="0"/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E-mail Ruknirun.bow@hotmail.com</a:t>
            </a:r>
            <a:endParaRPr lang="th-TH" sz="2000" dirty="0" smtClean="0">
              <a:solidFill>
                <a:schemeClr val="bg1">
                  <a:lumMod val="10000"/>
                </a:schemeClr>
              </a:solidFill>
              <a:latin typeface="TH Kodchasal" pitchFamily="2" charset="-34"/>
              <a:cs typeface="TH Kodchasal" pitchFamily="2" charset="-34"/>
            </a:endParaRPr>
          </a:p>
          <a:p>
            <a:pPr lvl="0"/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เบอร์</a:t>
            </a:r>
            <a:r>
              <a:rPr lang="th-TH" sz="2000" dirty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มือถือ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091 - 046 2232</a:t>
            </a:r>
            <a:r>
              <a:rPr lang="th-TH" sz="2000" dirty="0">
                <a:solidFill>
                  <a:schemeClr val="bg1">
                    <a:lumMod val="10000"/>
                  </a:schemeClr>
                </a:solidFill>
                <a:latin typeface="TH Kodchasal" pitchFamily="2" charset="-34"/>
                <a:cs typeface="TH Kodchasal" pitchFamily="2" charset="-34"/>
              </a:rPr>
              <a:t>	</a:t>
            </a:r>
            <a:endParaRPr lang="en-US" sz="2000" dirty="0">
              <a:solidFill>
                <a:schemeClr val="bg1">
                  <a:lumMod val="10000"/>
                </a:schemeClr>
              </a:solidFill>
              <a:latin typeface="TH Kodchasal" pitchFamily="2" charset="-34"/>
              <a:cs typeface="TH Kodchasal" pitchFamily="2" charset="-34"/>
            </a:endParaRPr>
          </a:p>
          <a:p>
            <a:endParaRPr lang="en-US" sz="2000" dirty="0">
              <a:latin typeface="TH Kodchasal" pitchFamily="2" charset="-34"/>
              <a:cs typeface="TH Kodchasal" pitchFamily="2" charset="-34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14348" y="1000108"/>
            <a:ext cx="7804905" cy="44707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85720" y="5643578"/>
            <a:ext cx="7958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กลุ่มโรค 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NCDs, </a:t>
            </a:r>
            <a:r>
              <a:rPr lang="th-TH" sz="24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การเปลี่ยนแปลงทางสรีรวิทยา และ 4 ปัจจัยเสี่ยงทางพฤติกรรม</a:t>
            </a:r>
            <a:endParaRPr lang="th-TH" sz="2400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36" y="285728"/>
            <a:ext cx="4643470" cy="646331"/>
          </a:xfrm>
          <a:prstGeom prst="rect">
            <a:avLst/>
          </a:prstGeom>
          <a:solidFill>
            <a:srgbClr val="FFDD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ปัจจัยเสี่ยงและโรค</a:t>
            </a:r>
            <a:endParaRPr lang="th-TH" sz="3600" b="1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640960" cy="1173911"/>
          </a:xfrm>
          <a:prstGeom prst="rect">
            <a:avLst/>
          </a:prstGeom>
          <a:solidFill>
            <a:srgbClr val="FFDD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65279" tIns="32639" rIns="65279" bIns="32639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แผนภูมิเปรียบเทียบความชุกของพฤติกรรมเสี่ยง และปัจจัยเสี่ยงต่อโรคไม่ติดต่อในประชากรไทยอายุ 15 ปีขึ้นไป                 ในเขตเทศบาล และนอกเขตเทศบาล</a:t>
            </a:r>
          </a:p>
        </p:txBody>
      </p:sp>
      <p:graphicFrame>
        <p:nvGraphicFramePr>
          <p:cNvPr id="6" name="Chart 2"/>
          <p:cNvGraphicFramePr/>
          <p:nvPr/>
        </p:nvGraphicFramePr>
        <p:xfrm>
          <a:off x="475398" y="1988840"/>
          <a:ext cx="866860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381328"/>
            <a:ext cx="7992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ที่มา</a:t>
            </a:r>
            <a:r>
              <a:rPr lang="en-US" sz="11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1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การสำรวจสุขภาพประชาชนไทยโดยการตรวจร่างกาย ครั้งที่ 5 พ.ศ.2557</a:t>
            </a:r>
            <a:endParaRPr lang="th-TH" sz="1100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60648"/>
            <a:ext cx="8496944" cy="923330"/>
          </a:xfrm>
          <a:prstGeom prst="rect">
            <a:avLst/>
          </a:prstGeom>
          <a:solidFill>
            <a:srgbClr val="FFDD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</a:t>
            </a:r>
            <a:r>
              <a:rPr lang="th-TH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ตาย</a:t>
            </a:r>
            <a:r>
              <a:rPr lang="th-TH" sz="18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ต่อประชากร 100,000 คน  ด้วยโรคเบาหวาน   โรคความดันโลหิตสูง                 </a:t>
            </a:r>
            <a:endParaRPr lang="en-US" sz="1800" b="1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8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8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โรคหัวใจขาดเลือด  และโรคหลอดเลือดสมอง ปี 2555-2559                                    (รวมกรุงเทพมหานคร)</a:t>
            </a:r>
            <a:endParaRPr lang="en-US" sz="1800" b="1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hart 1"/>
          <p:cNvGraphicFramePr/>
          <p:nvPr/>
        </p:nvGraphicFramePr>
        <p:xfrm>
          <a:off x="539552" y="1268760"/>
          <a:ext cx="79928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6237312"/>
            <a:ext cx="74888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กองยุทธศาสตร์และแผนงาน  สำนักงานปลัดกระทรวงสาธารณสุข. สถิติการสาธารณสุข พ.ศ.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2559.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นนทบุรี </a:t>
            </a:r>
          </a:p>
        </p:txBody>
      </p:sp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496944" cy="923330"/>
          </a:xfrm>
          <a:prstGeom prst="rect">
            <a:avLst/>
          </a:prstGeom>
          <a:solidFill>
            <a:srgbClr val="FFDD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อัตราผู้</a:t>
            </a:r>
            <a:r>
              <a:rPr lang="th-TH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ป่วย</a:t>
            </a:r>
            <a:r>
              <a:rPr lang="th-TH" sz="18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ในต่อประชากร 100,000 คนด้วยโรคเบาหวาน   โรคความดันโลหิตสูง</a:t>
            </a:r>
          </a:p>
          <a:p>
            <a:pPr algn="ctr"/>
            <a:r>
              <a:rPr lang="th-TH" sz="18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โรคหัวใจขาดเลือดและโรคหลอดเลือดสมอง ปี 2554-2558                                   (รวม กรุงเทพมหานคร)</a:t>
            </a:r>
          </a:p>
        </p:txBody>
      </p:sp>
      <p:graphicFrame>
        <p:nvGraphicFramePr>
          <p:cNvPr id="3" name="แผนภูมิ 2"/>
          <p:cNvGraphicFramePr/>
          <p:nvPr/>
        </p:nvGraphicFramePr>
        <p:xfrm>
          <a:off x="539552" y="1412776"/>
          <a:ext cx="82089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1520" y="6381328"/>
            <a:ext cx="70807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สำนักนโยบายและยุทธศาสตร์  สำนักงานปลัดกระทรวงสาธารณสุข</a:t>
            </a:r>
            <a:r>
              <a:rPr kumimoji="0" lang="th-TH" sz="1200" b="0" i="0" u="none" strike="noStrike" cap="none" normalizeH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สถิติการสาธารณสุข พ.ศ.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25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54-2558</a:t>
            </a:r>
          </a:p>
        </p:txBody>
      </p:sp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899592" y="1628800"/>
            <a:ext cx="7272808" cy="32932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thaiDist"/>
            <a:r>
              <a:rPr lang="th-TH" dirty="0" smtClean="0">
                <a:solidFill>
                  <a:srgbClr val="FF0000"/>
                </a:solidFill>
              </a:rPr>
              <a:t>	</a:t>
            </a: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ในปี 6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ดำเนินงานในจังหวัดที่มีการประเมินโอกาสเสี่ยงต่อโรคหัวใจและหลอดเลือด (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CVD Risk</a:t>
            </a: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ที่มีระดับความเสี่ยงสูงมาก       (ผู้ที่มีผลประเมินโอกาสเสี่ยงจากตารางสี ≥ 30%) 20 จังหวัดแรก ได้แก่ จังหวัดจันทบุรี ชัยภูมิ สมุทรสาคร พังงา นครราชสีมา นราธิวาส พัทลุง สงขลา ประจวบคีรีขันธ์  ฉะเชิงเทรา สมุทรปราการ สุพรรณบุรี กระบี่ นนทบุรี สตูล ชลบุรี สุราษฎร์ธานี ขอนแก่น นครศรีธรรมราช และภูเก็ต ตามลำดับ และ</a:t>
            </a:r>
            <a:endParaRPr lang="en-US" sz="20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thaiDist"/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13 จังหวัดเดิมที่ดำเนินงานในปี 60 ได้แก่จังหวัดอ่างทอง สระบุรี พระนครศรีอยุธยา ลพบุรี นครสวรรค์ สิงห์บุรี ราชบุรี จันทบุรี แพร่ อุทัยธานี พังงา น่านและชุมพร</a:t>
            </a:r>
            <a:endParaRPr lang="th-TH" sz="2000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476672"/>
            <a:ext cx="4968552" cy="954107"/>
          </a:xfrm>
          <a:prstGeom prst="rect">
            <a:avLst/>
          </a:prstGeom>
          <a:solidFill>
            <a:srgbClr val="FFDD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th-TH" sz="1600" b="1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หลักการและเหตุผล</a:t>
            </a:r>
          </a:p>
          <a:p>
            <a:pPr algn="ctr"/>
            <a:endParaRPr lang="th-TH" sz="1600" b="1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9512" y="1052736"/>
          <a:ext cx="84249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3665" y="6388574"/>
            <a:ext cx="5408878" cy="250581"/>
          </a:xfrm>
          <a:prstGeom prst="rect">
            <a:avLst/>
          </a:prstGeom>
          <a:noFill/>
        </p:spPr>
        <p:txBody>
          <a:bodyPr wrap="square" lIns="65279" tIns="32639" rIns="65279" bIns="32639" rtlCol="0">
            <a:spAutoFit/>
          </a:bodyPr>
          <a:lstStyle/>
          <a:p>
            <a:r>
              <a:rPr lang="th-TH" sz="12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2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ข้อมูลมรณบัตร สำนักนโยบายและยุทธศาสตร์ </a:t>
            </a:r>
            <a:endParaRPr lang="th-TH" sz="1200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04664"/>
            <a:ext cx="8352928" cy="707886"/>
          </a:xfrm>
          <a:prstGeom prst="rect">
            <a:avLst/>
          </a:prstGeom>
          <a:solidFill>
            <a:srgbClr val="FFDD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defRPr sz="1600" b="1" i="0" u="none" strike="noStrike" kern="1200" baseline="0">
                <a:solidFill>
                  <a:srgbClr val="E0E0E0"/>
                </a:solidFill>
                <a:latin typeface="TH Baijam" pitchFamily="2" charset="-34"/>
                <a:ea typeface="+mn-ea"/>
                <a:cs typeface="TH Baijam" pitchFamily="2" charset="-34"/>
              </a:defRPr>
            </a:pPr>
            <a:r>
              <a:rPr lang="th-TH" sz="20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อัตราป่วยด้วยโรคหัวใจขาดเลือด (</a:t>
            </a:r>
            <a:r>
              <a:rPr lang="en-US" sz="20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I20 - I25</a:t>
            </a:r>
            <a:r>
              <a:rPr lang="th-TH" sz="20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ต่อประชากรแสนคน </a:t>
            </a:r>
          </a:p>
          <a:p>
            <a:pPr algn="ctr">
              <a:defRPr sz="1600" b="1" i="0" u="none" strike="noStrike" kern="1200" baseline="0">
                <a:solidFill>
                  <a:srgbClr val="E0E0E0"/>
                </a:solidFill>
                <a:latin typeface="TH Baijam" pitchFamily="2" charset="-34"/>
                <a:ea typeface="+mn-ea"/>
                <a:cs typeface="TH Baijam" pitchFamily="2" charset="-34"/>
              </a:defRPr>
            </a:pPr>
            <a:r>
              <a:rPr lang="th-TH" sz="20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พ.ศ.2555 - 2558 15 จังหวัดแรกที่มีอัตราป่วยสูงในปี พ.ศ.2556</a:t>
            </a:r>
            <a:endParaRPr lang="en-US" sz="2000" b="1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664" y="6388574"/>
            <a:ext cx="7245855" cy="250581"/>
          </a:xfrm>
          <a:prstGeom prst="rect">
            <a:avLst/>
          </a:prstGeom>
          <a:noFill/>
        </p:spPr>
        <p:txBody>
          <a:bodyPr wrap="square" lIns="65279" tIns="32639" rIns="65279" bIns="32639" rtlCol="0">
            <a:spAutoFit/>
          </a:bodyPr>
          <a:lstStyle/>
          <a:p>
            <a:r>
              <a:rPr lang="th-TH" sz="12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ที่มา</a:t>
            </a: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2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ผลการ</a:t>
            </a:r>
            <a:r>
              <a:rPr lang="th-TH" sz="12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ประเมินระดับ ความเสี่ยง </a:t>
            </a: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CVD Risk  ≥30% </a:t>
            </a:r>
            <a:r>
              <a:rPr lang="th-TH" sz="12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1 ต.ค. 59 – วันที่ 26 พ.ค. 60</a:t>
            </a:r>
            <a:endParaRPr lang="en-US" sz="1200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481" y="620688"/>
            <a:ext cx="8715999" cy="830997"/>
          </a:xfrm>
          <a:prstGeom prst="rect">
            <a:avLst/>
          </a:prstGeom>
          <a:solidFill>
            <a:srgbClr val="FFDD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</a:t>
            </a:r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จังหวัดแรกที่มีระดับความเสี่ยง </a:t>
            </a:r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CVD Risk  ≥30% </a:t>
            </a:r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1 ต.ค. </a:t>
            </a:r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วันที่ 26 </a:t>
            </a:r>
            <a:r>
              <a:rPr lang="th-TH" sz="24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พ.ค. 60</a:t>
            </a:r>
            <a:endParaRPr lang="en-US" sz="2400" b="1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hart 5"/>
          <p:cNvGraphicFramePr/>
          <p:nvPr/>
        </p:nvGraphicFramePr>
        <p:xfrm>
          <a:off x="179512" y="1556792"/>
          <a:ext cx="875020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" name="Shape 1413"/>
          <p:cNvSpPr txBox="1">
            <a:spLocks noGrp="1"/>
          </p:cNvSpPr>
          <p:nvPr>
            <p:ph type="title"/>
          </p:nvPr>
        </p:nvSpPr>
        <p:spPr>
          <a:xfrm>
            <a:off x="1763688" y="1124744"/>
            <a:ext cx="1944216" cy="5191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91425" tIns="91425" rIns="91425" bIns="91425" anchor="b" anchorCtr="0">
            <a:noAutofit/>
          </a:bodyPr>
          <a:lstStyle/>
          <a:p>
            <a:r>
              <a:rPr lang="th-TH" sz="28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วัตถุประสงค์</a:t>
            </a:r>
            <a:endParaRPr lang="th-TH" sz="2800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14" name="Shape 1414"/>
          <p:cNvSpPr txBox="1"/>
          <p:nvPr/>
        </p:nvSpPr>
        <p:spPr>
          <a:xfrm>
            <a:off x="1763688" y="1700808"/>
            <a:ext cx="6804248" cy="1714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th-TH" sz="24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เพื่อพัฒนารูปแบบการดำเนินงานลดเสี่ยง                   ลดโรคไม่ติดต่อเรื้อรัง โดยใช้ชุมชนเป็นฐาน</a:t>
            </a:r>
          </a:p>
          <a:p>
            <a:r>
              <a:rPr lang="th-TH" sz="24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เพื่อสนับสนุนการดำเนินงานปรับเปลี่ยนพฤติกรรมเสี่ยงต่อโรคไม่ติดต่อเรื้อรัง ในชุมชน</a:t>
            </a:r>
            <a:endParaRPr lang="en-US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600" indent="-228600"/>
            <a:endParaRPr lang="en-US" b="1" kern="12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15" name="Shape 1415"/>
          <p:cNvSpPr txBox="1"/>
          <p:nvPr/>
        </p:nvSpPr>
        <p:spPr>
          <a:xfrm>
            <a:off x="755576" y="3501008"/>
            <a:ext cx="3456384" cy="576064"/>
          </a:xfrm>
          <a:prstGeom prst="rect">
            <a:avLst/>
          </a:prstGeom>
          <a:solidFill>
            <a:srgbClr val="FF99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1425" tIns="91425" rIns="91425" bIns="91425" anchor="t" anchorCtr="0">
            <a:noAutofit/>
          </a:bodyPr>
          <a:lstStyle/>
          <a:p>
            <a:r>
              <a:rPr lang="th-TH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ผลผลิตโครงการ</a:t>
            </a:r>
          </a:p>
          <a:p>
            <a:endParaRPr lang="th-TH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5776" y="332656"/>
            <a:ext cx="5027450" cy="646331"/>
          </a:xfrm>
          <a:prstGeom prst="rect">
            <a:avLst/>
          </a:prstGeom>
          <a:solidFill>
            <a:srgbClr val="FFDD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/>
            <a:r>
              <a:rPr lang="th-TH" sz="3600" b="1" dirty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 </a:t>
            </a:r>
            <a:r>
              <a:rPr lang="en-US" sz="3600" b="1" dirty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CBI </a:t>
            </a:r>
            <a:r>
              <a:rPr lang="en-US" sz="36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NCDs</a:t>
            </a:r>
            <a:endParaRPr lang="en-US" sz="3600" b="1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5976" y="4077072"/>
            <a:ext cx="4320480" cy="23698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1.พัฒนาการดำเนินงานลดเสี่ยง ลดโรคไม่ติดต่อเรื้อรัง</a:t>
            </a:r>
          </a:p>
          <a:p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2.ขยายการดำเนินงานลดเสี่ยง ลดโรคไม่ติดต่อเรื้อรังไปสู่ชุมชน</a:t>
            </a:r>
          </a:p>
          <a:p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3.ประชาชนมีพฤติกรรมสุขภาพที่ดีต่อการลดโรคไม่ติดต่อเรื้อรัง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149080"/>
            <a:ext cx="3456384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เครือข่ายดำเนินงานลดเสี่ยงโรคไม่ติดต่อเรื้อรัง โดยใช้ชุมชนเป็นฐาน</a:t>
            </a:r>
            <a:endParaRPr lang="th-TH" sz="2000" dirty="0" smtClean="0">
              <a:ln>
                <a:solidFill>
                  <a:schemeClr val="bg1"/>
                </a:solidFill>
              </a:ln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3501008"/>
            <a:ext cx="388843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/>
            <a:r>
              <a:rPr lang="th-TH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ประโยชน์ที่คาดว่าจะได้รับ</a:t>
            </a:r>
            <a:endParaRPr lang="en-US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Imogen template">
  <a:themeElements>
    <a:clrScheme name="Custom 1">
      <a:dk1>
        <a:srgbClr val="FFFFFF"/>
      </a:dk1>
      <a:lt1>
        <a:srgbClr val="E0E0E0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Imogen</Template>
  <TotalTime>4919348</TotalTime>
  <Words>1090</Words>
  <Application>Microsoft Office PowerPoint</Application>
  <PresentationFormat>On-screen Show (4:3)</PresentationFormat>
  <Paragraphs>154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Imogen template</vt:lpstr>
      <vt:lpstr>โครงการพัฒนารูปแบบการดำเนินงานป้องกันควบคุม              โรคไม่ติดต่อเรื้อรัง โดยใช้ชุมชนเป็นฐาน : ชุมชนลดเสี่ยง                      ลดโรคไม่ติดต่อเรื้อรัง (CBI NCDs) ปี 2561                          วันที่ 16-17 มกราคม 2561</vt:lpstr>
      <vt:lpstr>Slide 2</vt:lpstr>
      <vt:lpstr>Slide 3</vt:lpstr>
      <vt:lpstr>Slide 4</vt:lpstr>
      <vt:lpstr>Slide 5</vt:lpstr>
      <vt:lpstr>Slide 6</vt:lpstr>
      <vt:lpstr>Slide 7</vt:lpstr>
      <vt:lpstr>Slide 8</vt:lpstr>
      <vt:lpstr>วัตถุประสงค์</vt:lpstr>
      <vt:lpstr>Slide 10</vt:lpstr>
      <vt:lpstr>Slide 11</vt:lpstr>
      <vt:lpstr>*ประชุมเชิงปฏิบัติการพัฒนาศักยภาพบุคลากรในการดำเนินงานชุมชนลดเสี่ยง  ลดโรคไม่ติดต่อเรื้อรัง โดยใช้ชุมชนเป็นฐาน (CBI NCDs) สำหรับบุคลากรสาธารณสุข กระทรวงสาธารณสุข(16-17 มค.61)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334</cp:revision>
  <dcterms:created xsi:type="dcterms:W3CDTF">2017-01-12T03:38:53Z</dcterms:created>
  <dcterms:modified xsi:type="dcterms:W3CDTF">2018-01-16T09:54:09Z</dcterms:modified>
</cp:coreProperties>
</file>