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51B9"/>
    <a:srgbClr val="E824A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9C933-6E7E-44A5-B871-99265AB53E3E}" type="datetimeFigureOut">
              <a:rPr lang="th-TH" smtClean="0"/>
              <a:pPr/>
              <a:t>16/01/61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56EC2-F1BD-4762-B947-FDB538FEA29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" name="Shape 14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1" name="Shape 1411"/>
          <p:cNvSpPr txBox="1">
            <a:spLocks noGrp="1"/>
          </p:cNvSpPr>
          <p:nvPr>
            <p:ph type="body" idx="1"/>
          </p:nvPr>
        </p:nvSpPr>
        <p:spPr>
          <a:xfrm>
            <a:off x="685801" y="4343401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72C-299C-4C76-B2E5-2B617EDA6138}" type="datetimeFigureOut">
              <a:rPr lang="th-TH" smtClean="0"/>
              <a:pPr/>
              <a:t>16/01/61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C192-BCC6-4B45-ACE6-AE32A257481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72C-299C-4C76-B2E5-2B617EDA6138}" type="datetimeFigureOut">
              <a:rPr lang="th-TH" smtClean="0"/>
              <a:pPr/>
              <a:t>16/01/61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C192-BCC6-4B45-ACE6-AE32A257481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72C-299C-4C76-B2E5-2B617EDA6138}" type="datetimeFigureOut">
              <a:rPr lang="th-TH" smtClean="0"/>
              <a:pPr/>
              <a:t>16/01/61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C192-BCC6-4B45-ACE6-AE32A257481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Shape 854"/>
          <p:cNvSpPr txBox="1">
            <a:spLocks noGrp="1"/>
          </p:cNvSpPr>
          <p:nvPr>
            <p:ph type="title"/>
          </p:nvPr>
        </p:nvSpPr>
        <p:spPr>
          <a:xfrm>
            <a:off x="1732700" y="2314133"/>
            <a:ext cx="4944300" cy="860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5" name="Shape 855"/>
          <p:cNvSpPr txBox="1">
            <a:spLocks noGrp="1"/>
          </p:cNvSpPr>
          <p:nvPr>
            <p:ph type="body" idx="1"/>
          </p:nvPr>
        </p:nvSpPr>
        <p:spPr>
          <a:xfrm>
            <a:off x="1732700" y="3174534"/>
            <a:ext cx="2176800" cy="339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6" name="Shape 856"/>
          <p:cNvSpPr txBox="1">
            <a:spLocks noGrp="1"/>
          </p:cNvSpPr>
          <p:nvPr>
            <p:ph type="body" idx="2"/>
          </p:nvPr>
        </p:nvSpPr>
        <p:spPr>
          <a:xfrm>
            <a:off x="4020972" y="3174534"/>
            <a:ext cx="2176800" cy="339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7" name="Shape 857"/>
          <p:cNvSpPr txBox="1">
            <a:spLocks noGrp="1"/>
          </p:cNvSpPr>
          <p:nvPr>
            <p:ph type="body" idx="3"/>
          </p:nvPr>
        </p:nvSpPr>
        <p:spPr>
          <a:xfrm>
            <a:off x="6309244" y="3174534"/>
            <a:ext cx="2176800" cy="339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72C-299C-4C76-B2E5-2B617EDA6138}" type="datetimeFigureOut">
              <a:rPr lang="th-TH" smtClean="0"/>
              <a:pPr/>
              <a:t>16/01/61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C192-BCC6-4B45-ACE6-AE32A257481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72C-299C-4C76-B2E5-2B617EDA6138}" type="datetimeFigureOut">
              <a:rPr lang="th-TH" smtClean="0"/>
              <a:pPr/>
              <a:t>16/01/61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C192-BCC6-4B45-ACE6-AE32A257481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72C-299C-4C76-B2E5-2B617EDA6138}" type="datetimeFigureOut">
              <a:rPr lang="th-TH" smtClean="0"/>
              <a:pPr/>
              <a:t>16/01/61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C192-BCC6-4B45-ACE6-AE32A257481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72C-299C-4C76-B2E5-2B617EDA6138}" type="datetimeFigureOut">
              <a:rPr lang="th-TH" smtClean="0"/>
              <a:pPr/>
              <a:t>16/01/61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C192-BCC6-4B45-ACE6-AE32A257481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72C-299C-4C76-B2E5-2B617EDA6138}" type="datetimeFigureOut">
              <a:rPr lang="th-TH" smtClean="0"/>
              <a:pPr/>
              <a:t>16/01/61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C192-BCC6-4B45-ACE6-AE32A257481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72C-299C-4C76-B2E5-2B617EDA6138}" type="datetimeFigureOut">
              <a:rPr lang="th-TH" smtClean="0"/>
              <a:pPr/>
              <a:t>16/01/61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C192-BCC6-4B45-ACE6-AE32A257481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72C-299C-4C76-B2E5-2B617EDA6138}" type="datetimeFigureOut">
              <a:rPr lang="th-TH" smtClean="0"/>
              <a:pPr/>
              <a:t>16/01/61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C192-BCC6-4B45-ACE6-AE32A257481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472C-299C-4C76-B2E5-2B617EDA6138}" type="datetimeFigureOut">
              <a:rPr lang="th-TH" smtClean="0"/>
              <a:pPr/>
              <a:t>16/01/61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FFC192-BCC6-4B45-ACE6-AE32A257481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EB472C-299C-4C76-B2E5-2B617EDA6138}" type="datetimeFigureOut">
              <a:rPr lang="th-TH" smtClean="0"/>
              <a:pPr/>
              <a:t>16/01/61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FFC192-BCC6-4B45-ACE6-AE32A257481E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สี่เหลี่ยมผืนผ้า 7"/>
          <p:cNvSpPr/>
          <p:nvPr/>
        </p:nvSpPr>
        <p:spPr>
          <a:xfrm>
            <a:off x="2267744" y="5085184"/>
            <a:ext cx="4752528" cy="10801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วันที่ 16 มกราคม 2561</a:t>
            </a:r>
            <a:endParaRPr lang="th-TH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4000" cy="51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40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4400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9143999" cy="5337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92696"/>
            <a:ext cx="914400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836712"/>
            <a:ext cx="914400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2" y="836712"/>
            <a:ext cx="9130680" cy="51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" name="Shape 1413"/>
          <p:cNvSpPr txBox="1">
            <a:spLocks noGrp="1"/>
          </p:cNvSpPr>
          <p:nvPr>
            <p:ph type="title"/>
          </p:nvPr>
        </p:nvSpPr>
        <p:spPr>
          <a:xfrm>
            <a:off x="971600" y="2564904"/>
            <a:ext cx="1944216" cy="5191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91425" tIns="91425" rIns="91425" bIns="91425" anchor="b" anchorCtr="0">
            <a:noAutofit/>
          </a:bodyPr>
          <a:lstStyle/>
          <a:p>
            <a:r>
              <a:rPr lang="th-TH" sz="28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วัตถุประสงค์</a:t>
            </a:r>
            <a:endParaRPr lang="th-TH" sz="2800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14" name="Shape 1414"/>
          <p:cNvSpPr txBox="1"/>
          <p:nvPr/>
        </p:nvSpPr>
        <p:spPr>
          <a:xfrm>
            <a:off x="899592" y="3212976"/>
            <a:ext cx="7488832" cy="21602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th-TH" sz="24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เพื่อพัฒนารูปแบบการดำเนินงานลดเสี่ยง                   ลดโรคไม่ติดต่อเรื้อรัง โดยใช้ชุมชนเป็นฐาน</a:t>
            </a:r>
          </a:p>
          <a:p>
            <a:r>
              <a:rPr lang="th-TH" sz="2400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เพื่อสนับสนุนการดำเนินงานปรับเปลี่ยนพฤติกรรมเสี่ยงต่อโรคไม่ติดต่อเรื้อรัง ในชุมชน</a:t>
            </a:r>
            <a:endParaRPr lang="en-US" sz="2400" dirty="0" smtClean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600" indent="-228600"/>
            <a:endParaRPr lang="en-US" b="1" kern="12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95736" y="1196752"/>
            <a:ext cx="5027450" cy="1200329"/>
          </a:xfrm>
          <a:prstGeom prst="rect">
            <a:avLst/>
          </a:prstGeom>
          <a:solidFill>
            <a:srgbClr val="FFDD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th-TH" sz="3600" b="1" dirty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 </a:t>
            </a:r>
            <a:r>
              <a:rPr lang="en-US" sz="3600" b="1" dirty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CBI </a:t>
            </a:r>
            <a:r>
              <a:rPr lang="en-US" sz="36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NCDs </a:t>
            </a:r>
            <a:r>
              <a:rPr lang="th-TH" sz="3600" b="1" dirty="0" smtClean="0">
                <a:solidFill>
                  <a:schemeClr val="bg1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2561</a:t>
            </a:r>
            <a:endParaRPr lang="en-US" sz="3600" b="1" dirty="0">
              <a:solidFill>
                <a:schemeClr val="bg1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44</Words>
  <Application>Microsoft Office PowerPoint</Application>
  <PresentationFormat>On-screen Show (4:3)</PresentationFormat>
  <Paragraphs>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ไหลเวียน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วัตถุประสงค์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HP</cp:lastModifiedBy>
  <cp:revision>16</cp:revision>
  <dcterms:created xsi:type="dcterms:W3CDTF">2018-01-15T06:25:48Z</dcterms:created>
  <dcterms:modified xsi:type="dcterms:W3CDTF">2018-01-16T01:53:14Z</dcterms:modified>
</cp:coreProperties>
</file>