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7" r:id="rId2"/>
    <p:sldMasterId id="2147483712" r:id="rId3"/>
  </p:sldMasterIdLst>
  <p:notesMasterIdLst>
    <p:notesMasterId r:id="rId58"/>
  </p:notesMasterIdLst>
  <p:sldIdLst>
    <p:sldId id="304" r:id="rId4"/>
    <p:sldId id="326" r:id="rId5"/>
    <p:sldId id="345" r:id="rId6"/>
    <p:sldId id="346" r:id="rId7"/>
    <p:sldId id="347" r:id="rId8"/>
    <p:sldId id="258" r:id="rId9"/>
    <p:sldId id="343" r:id="rId10"/>
    <p:sldId id="259" r:id="rId11"/>
    <p:sldId id="261" r:id="rId12"/>
    <p:sldId id="263" r:id="rId13"/>
    <p:sldId id="327" r:id="rId14"/>
    <p:sldId id="267" r:id="rId15"/>
    <p:sldId id="257" r:id="rId16"/>
    <p:sldId id="313" r:id="rId17"/>
    <p:sldId id="360" r:id="rId18"/>
    <p:sldId id="305" r:id="rId19"/>
    <p:sldId id="344" r:id="rId20"/>
    <p:sldId id="301" r:id="rId21"/>
    <p:sldId id="270" r:id="rId22"/>
    <p:sldId id="329" r:id="rId23"/>
    <p:sldId id="330" r:id="rId24"/>
    <p:sldId id="331" r:id="rId25"/>
    <p:sldId id="332" r:id="rId26"/>
    <p:sldId id="333" r:id="rId27"/>
    <p:sldId id="334" r:id="rId28"/>
    <p:sldId id="361" r:id="rId29"/>
    <p:sldId id="342" r:id="rId30"/>
    <p:sldId id="272" r:id="rId31"/>
    <p:sldId id="273" r:id="rId32"/>
    <p:sldId id="349" r:id="rId33"/>
    <p:sldId id="337" r:id="rId34"/>
    <p:sldId id="338" r:id="rId35"/>
    <p:sldId id="276" r:id="rId36"/>
    <p:sldId id="271" r:id="rId37"/>
    <p:sldId id="274" r:id="rId38"/>
    <p:sldId id="275" r:id="rId39"/>
    <p:sldId id="303" r:id="rId40"/>
    <p:sldId id="279" r:id="rId41"/>
    <p:sldId id="302" r:id="rId42"/>
    <p:sldId id="339" r:id="rId43"/>
    <p:sldId id="341" r:id="rId44"/>
    <p:sldId id="340" r:id="rId45"/>
    <p:sldId id="277" r:id="rId46"/>
    <p:sldId id="291" r:id="rId47"/>
    <p:sldId id="280" r:id="rId48"/>
    <p:sldId id="281" r:id="rId49"/>
    <p:sldId id="350" r:id="rId50"/>
    <p:sldId id="351" r:id="rId51"/>
    <p:sldId id="354" r:id="rId52"/>
    <p:sldId id="355" r:id="rId53"/>
    <p:sldId id="356" r:id="rId54"/>
    <p:sldId id="357" r:id="rId55"/>
    <p:sldId id="358" r:id="rId56"/>
    <p:sldId id="359" r:id="rId57"/>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84750" autoAdjust="0"/>
  </p:normalViewPr>
  <p:slideViewPr>
    <p:cSldViewPr>
      <p:cViewPr varScale="1">
        <p:scale>
          <a:sx n="74" d="100"/>
          <a:sy n="74" d="100"/>
        </p:scale>
        <p:origin x="-136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03F8F-F779-485B-AFB3-B2ED639214D2}" type="doc">
      <dgm:prSet loTypeId="urn:microsoft.com/office/officeart/2005/8/layout/process5" loCatId="process" qsTypeId="urn:microsoft.com/office/officeart/2005/8/quickstyle/simple2" qsCatId="simple" csTypeId="urn:microsoft.com/office/officeart/2005/8/colors/colorful2" csCatId="colorful" phldr="1"/>
      <dgm:spPr/>
      <dgm:t>
        <a:bodyPr/>
        <a:lstStyle/>
        <a:p>
          <a:endParaRPr lang="th-TH"/>
        </a:p>
      </dgm:t>
    </dgm:pt>
    <dgm:pt modelId="{2F09E61A-D902-4BED-BDAF-15B5F61F626B}">
      <dgm:prSet phldrT="[ข้อความ]" custT="1">
        <dgm:style>
          <a:lnRef idx="1">
            <a:schemeClr val="dk1"/>
          </a:lnRef>
          <a:fillRef idx="3">
            <a:schemeClr val="dk1"/>
          </a:fillRef>
          <a:effectRef idx="2">
            <a:schemeClr val="dk1"/>
          </a:effectRef>
          <a:fontRef idx="minor">
            <a:schemeClr val="lt1"/>
          </a:fontRef>
        </dgm:style>
      </dgm:prSet>
      <dgm:spPr/>
      <dgm:t>
        <a:bodyPr/>
        <a:lstStyle/>
        <a:p>
          <a:pPr>
            <a:spcAft>
              <a:spcPts val="0"/>
            </a:spcAft>
          </a:pPr>
          <a:r>
            <a:rPr lang="th-TH" sz="2400" b="1" dirty="0" smtClean="0">
              <a:solidFill>
                <a:srgbClr val="FFFF00"/>
              </a:solidFill>
              <a:latin typeface="Tahoma" pitchFamily="34" charset="0"/>
              <a:ea typeface="Tahoma" pitchFamily="34" charset="0"/>
              <a:cs typeface="Tahoma" pitchFamily="34" charset="0"/>
            </a:rPr>
            <a:t>กฎ นโยบายสุขภาพ</a:t>
          </a:r>
          <a:r>
            <a:rPr lang="th-TH" sz="1600" b="1" dirty="0" smtClean="0">
              <a:solidFill>
                <a:srgbClr val="FFFF00"/>
              </a:solidFill>
              <a:latin typeface="Tahoma" pitchFamily="34" charset="0"/>
              <a:ea typeface="Tahoma" pitchFamily="34" charset="0"/>
              <a:cs typeface="Tahoma" pitchFamily="34" charset="0"/>
            </a:rPr>
            <a:t>(</a:t>
          </a:r>
          <a:r>
            <a:rPr lang="en-US" sz="1600" b="1" dirty="0" smtClean="0">
              <a:solidFill>
                <a:srgbClr val="FFFF00"/>
              </a:solidFill>
              <a:latin typeface="Tahoma" pitchFamily="34" charset="0"/>
              <a:ea typeface="Tahoma" pitchFamily="34" charset="0"/>
              <a:cs typeface="Tahoma" pitchFamily="34" charset="0"/>
            </a:rPr>
            <a:t>Healthy</a:t>
          </a:r>
        </a:p>
        <a:p>
          <a:pPr>
            <a:spcAft>
              <a:spcPts val="0"/>
            </a:spcAft>
          </a:pPr>
          <a:r>
            <a:rPr lang="en-US" sz="1600" b="1" dirty="0" smtClean="0">
              <a:solidFill>
                <a:srgbClr val="FFFF00"/>
              </a:solidFill>
              <a:latin typeface="Tahoma" pitchFamily="34" charset="0"/>
              <a:ea typeface="Tahoma" pitchFamily="34" charset="0"/>
              <a:cs typeface="Tahoma" pitchFamily="34" charset="0"/>
            </a:rPr>
            <a:t>Policies)</a:t>
          </a:r>
          <a:endParaRPr lang="th-TH" sz="1600" b="1" dirty="0">
            <a:solidFill>
              <a:srgbClr val="FFFF00"/>
            </a:solidFill>
            <a:latin typeface="Tahoma" pitchFamily="34" charset="0"/>
            <a:ea typeface="Tahoma" pitchFamily="34" charset="0"/>
            <a:cs typeface="Tahoma" pitchFamily="34" charset="0"/>
          </a:endParaRPr>
        </a:p>
      </dgm:t>
    </dgm:pt>
    <dgm:pt modelId="{72747306-F9C5-4184-9405-4E008B4FB23F}" type="parTrans" cxnId="{B6032B76-730F-4781-B5B5-495E46996DBF}">
      <dgm:prSet/>
      <dgm:spPr/>
      <dgm:t>
        <a:bodyPr/>
        <a:lstStyle/>
        <a:p>
          <a:endParaRPr lang="th-TH" sz="2000" b="1">
            <a:solidFill>
              <a:srgbClr val="FFFF00"/>
            </a:solidFill>
          </a:endParaRPr>
        </a:p>
      </dgm:t>
    </dgm:pt>
    <dgm:pt modelId="{5A4BF7DD-2742-4447-95DA-22D60200633D}" type="sibTrans" cxnId="{B6032B76-730F-4781-B5B5-495E46996DBF}">
      <dgm:prSet custT="1"/>
      <dgm:spPr>
        <a:solidFill>
          <a:schemeClr val="accent2">
            <a:lumMod val="75000"/>
          </a:schemeClr>
        </a:solidFill>
      </dgm:spPr>
      <dgm:t>
        <a:bodyPr/>
        <a:lstStyle/>
        <a:p>
          <a:endParaRPr lang="th-TH" sz="1800" b="1">
            <a:solidFill>
              <a:srgbClr val="FFFF00"/>
            </a:solidFill>
          </a:endParaRPr>
        </a:p>
      </dgm:t>
    </dgm:pt>
    <dgm:pt modelId="{4562F417-2252-4D69-9101-9FA980E850BC}">
      <dgm:prSet phldrT="[ข้อความ]" custT="1">
        <dgm:style>
          <a:lnRef idx="1">
            <a:schemeClr val="accent4"/>
          </a:lnRef>
          <a:fillRef idx="3">
            <a:schemeClr val="accent4"/>
          </a:fillRef>
          <a:effectRef idx="2">
            <a:schemeClr val="accent4"/>
          </a:effectRef>
          <a:fontRef idx="minor">
            <a:schemeClr val="lt1"/>
          </a:fontRef>
        </dgm:style>
      </dgm:prSet>
      <dgm:spPr>
        <a:solidFill>
          <a:srgbClr val="002060"/>
        </a:solidFill>
      </dgm:spPr>
      <dgm:t>
        <a:bodyPr/>
        <a:lstStyle/>
        <a:p>
          <a:r>
            <a:rPr lang="th-TH" sz="2000" b="1" dirty="0" smtClean="0">
              <a:solidFill>
                <a:srgbClr val="FFFF00"/>
              </a:solidFill>
              <a:latin typeface="Tahoma" pitchFamily="34" charset="0"/>
              <a:ea typeface="Tahoma" pitchFamily="34" charset="0"/>
              <a:cs typeface="Tahoma" pitchFamily="34" charset="0"/>
            </a:rPr>
            <a:t>สิ่งแวดล้อมดี/เอื้อสุขภาพ</a:t>
          </a:r>
          <a:endParaRPr lang="en-US" sz="2000" b="1" dirty="0" smtClean="0">
            <a:solidFill>
              <a:srgbClr val="FFFF00"/>
            </a:solidFill>
            <a:latin typeface="Tahoma" pitchFamily="34" charset="0"/>
            <a:ea typeface="Tahoma" pitchFamily="34" charset="0"/>
            <a:cs typeface="Tahoma" pitchFamily="34" charset="0"/>
          </a:endParaRPr>
        </a:p>
        <a:p>
          <a:r>
            <a:rPr lang="en-US" sz="1600" b="1" dirty="0" smtClean="0">
              <a:solidFill>
                <a:srgbClr val="FFFF00"/>
              </a:solidFill>
              <a:latin typeface="Tahoma" pitchFamily="34" charset="0"/>
              <a:ea typeface="Tahoma" pitchFamily="34" charset="0"/>
              <a:cs typeface="Tahoma" pitchFamily="34" charset="0"/>
            </a:rPr>
            <a:t>(Healthy </a:t>
          </a:r>
        </a:p>
        <a:p>
          <a:r>
            <a:rPr lang="en-US" sz="1400" b="1" dirty="0" smtClean="0">
              <a:solidFill>
                <a:srgbClr val="FFFF00"/>
              </a:solidFill>
              <a:latin typeface="Tahoma" pitchFamily="34" charset="0"/>
              <a:ea typeface="Tahoma" pitchFamily="34" charset="0"/>
              <a:cs typeface="Tahoma" pitchFamily="34" charset="0"/>
            </a:rPr>
            <a:t>Environments)</a:t>
          </a:r>
          <a:endParaRPr lang="th-TH" sz="1400" b="1" dirty="0">
            <a:solidFill>
              <a:srgbClr val="FFFF00"/>
            </a:solidFill>
            <a:latin typeface="Tahoma" pitchFamily="34" charset="0"/>
            <a:ea typeface="Tahoma" pitchFamily="34" charset="0"/>
            <a:cs typeface="Tahoma" pitchFamily="34" charset="0"/>
          </a:endParaRPr>
        </a:p>
      </dgm:t>
    </dgm:pt>
    <dgm:pt modelId="{DC107F86-FB54-4252-A18A-39005AFBFCB2}" type="parTrans" cxnId="{C36FB2DB-18F3-4E79-985F-F5FC868BBCB6}">
      <dgm:prSet/>
      <dgm:spPr/>
      <dgm:t>
        <a:bodyPr/>
        <a:lstStyle/>
        <a:p>
          <a:endParaRPr lang="th-TH" sz="2000" b="1">
            <a:solidFill>
              <a:srgbClr val="FFFF00"/>
            </a:solidFill>
          </a:endParaRPr>
        </a:p>
      </dgm:t>
    </dgm:pt>
    <dgm:pt modelId="{6D920710-9C8C-421E-9BC4-76191B3807CC}" type="sibTrans" cxnId="{C36FB2DB-18F3-4E79-985F-F5FC868BBCB6}">
      <dgm:prSet custT="1"/>
      <dgm:spPr>
        <a:solidFill>
          <a:srgbClr val="FFC000"/>
        </a:solidFill>
        <a:ln>
          <a:solidFill>
            <a:schemeClr val="accent1"/>
          </a:solidFill>
        </a:ln>
      </dgm:spPr>
      <dgm:t>
        <a:bodyPr/>
        <a:lstStyle/>
        <a:p>
          <a:endParaRPr lang="th-TH" sz="1800" b="1">
            <a:solidFill>
              <a:srgbClr val="FFFF00"/>
            </a:solidFill>
          </a:endParaRPr>
        </a:p>
      </dgm:t>
    </dgm:pt>
    <dgm:pt modelId="{1DFB4228-7C85-4B4F-89DA-7380EC75B2E8}">
      <dgm:prSet phldrT="[ข้อความ]" custT="1"/>
      <dgm:spPr>
        <a:solidFill>
          <a:schemeClr val="accent2">
            <a:lumMod val="50000"/>
          </a:schemeClr>
        </a:solidFill>
      </dgm:spPr>
      <dgm:t>
        <a:bodyPr/>
        <a:lstStyle/>
        <a:p>
          <a:r>
            <a:rPr lang="th-TH" sz="2000" b="1" dirty="0" smtClean="0">
              <a:solidFill>
                <a:srgbClr val="FFFF00"/>
              </a:solidFill>
              <a:latin typeface="Tahoma" pitchFamily="34" charset="0"/>
              <a:ea typeface="Tahoma" pitchFamily="34" charset="0"/>
              <a:cs typeface="Tahoma" pitchFamily="34" charset="0"/>
            </a:rPr>
            <a:t>พฤติกรรมสุขภาพ</a:t>
          </a:r>
        </a:p>
        <a:p>
          <a:r>
            <a:rPr lang="en-US" sz="1800" b="1" dirty="0" smtClean="0">
              <a:solidFill>
                <a:srgbClr val="FFFF00"/>
              </a:solidFill>
              <a:latin typeface="Tahoma" pitchFamily="34" charset="0"/>
              <a:ea typeface="Tahoma" pitchFamily="34" charset="0"/>
              <a:cs typeface="Tahoma" pitchFamily="34" charset="0"/>
            </a:rPr>
            <a:t>(Healthy</a:t>
          </a:r>
        </a:p>
        <a:p>
          <a:r>
            <a:rPr lang="en-US" sz="1800" b="1" dirty="0" smtClean="0">
              <a:solidFill>
                <a:srgbClr val="FFFF00"/>
              </a:solidFill>
              <a:latin typeface="Tahoma" pitchFamily="34" charset="0"/>
              <a:ea typeface="Tahoma" pitchFamily="34" charset="0"/>
              <a:cs typeface="Tahoma" pitchFamily="34" charset="0"/>
            </a:rPr>
            <a:t>Behaviors)</a:t>
          </a:r>
          <a:endParaRPr lang="th-TH" sz="1800" b="1" dirty="0">
            <a:solidFill>
              <a:srgbClr val="FFFF00"/>
            </a:solidFill>
            <a:latin typeface="Tahoma" pitchFamily="34" charset="0"/>
            <a:ea typeface="Tahoma" pitchFamily="34" charset="0"/>
            <a:cs typeface="Tahoma" pitchFamily="34" charset="0"/>
          </a:endParaRPr>
        </a:p>
      </dgm:t>
    </dgm:pt>
    <dgm:pt modelId="{E584FCE4-98E3-414C-9BF4-0BC30071A526}" type="parTrans" cxnId="{B7BBE183-D17F-4792-998A-E94CE62A3A3B}">
      <dgm:prSet/>
      <dgm:spPr/>
      <dgm:t>
        <a:bodyPr/>
        <a:lstStyle/>
        <a:p>
          <a:endParaRPr lang="th-TH" sz="2000" b="1">
            <a:solidFill>
              <a:srgbClr val="FFFF00"/>
            </a:solidFill>
          </a:endParaRPr>
        </a:p>
      </dgm:t>
    </dgm:pt>
    <dgm:pt modelId="{83121A35-C7C4-4C6F-B886-73EB2B905DB4}" type="sibTrans" cxnId="{B7BBE183-D17F-4792-998A-E94CE62A3A3B}">
      <dgm:prSet custT="1"/>
      <dgm:spPr>
        <a:solidFill>
          <a:schemeClr val="tx2">
            <a:lumMod val="75000"/>
          </a:schemeClr>
        </a:solidFill>
      </dgm:spPr>
      <dgm:t>
        <a:bodyPr/>
        <a:lstStyle/>
        <a:p>
          <a:endParaRPr lang="th-TH" sz="1800" b="1">
            <a:solidFill>
              <a:srgbClr val="FFFF00"/>
            </a:solidFill>
          </a:endParaRPr>
        </a:p>
      </dgm:t>
    </dgm:pt>
    <dgm:pt modelId="{43D545D7-6DDD-41F4-BA52-B4B22813BD47}">
      <dgm:prSet phldrT="[ข้อความ]" custT="1">
        <dgm:style>
          <a:lnRef idx="0">
            <a:schemeClr val="accent1"/>
          </a:lnRef>
          <a:fillRef idx="3">
            <a:schemeClr val="accent1"/>
          </a:fillRef>
          <a:effectRef idx="3">
            <a:schemeClr val="accent1"/>
          </a:effectRef>
          <a:fontRef idx="minor">
            <a:schemeClr val="lt1"/>
          </a:fontRef>
        </dgm:style>
      </dgm:prSet>
      <dgm:spPr>
        <a:solidFill>
          <a:srgbClr val="0000CC"/>
        </a:solidFill>
      </dgm:spPr>
      <dgm:t>
        <a:bodyPr/>
        <a:lstStyle/>
        <a:p>
          <a:r>
            <a:rPr lang="th-TH" sz="2400" b="1" dirty="0" smtClean="0">
              <a:solidFill>
                <a:srgbClr val="FFFF00"/>
              </a:solidFill>
              <a:latin typeface="Tahoma" pitchFamily="34" charset="0"/>
              <a:ea typeface="Tahoma" pitchFamily="34" charset="0"/>
              <a:cs typeface="Tahoma" pitchFamily="34" charset="0"/>
            </a:rPr>
            <a:t>สุขภาพดี</a:t>
          </a:r>
          <a:endParaRPr lang="en-US" sz="2400" b="1" dirty="0" smtClean="0">
            <a:solidFill>
              <a:srgbClr val="FFFF00"/>
            </a:solidFill>
            <a:latin typeface="Tahoma" pitchFamily="34" charset="0"/>
            <a:ea typeface="Tahoma" pitchFamily="34" charset="0"/>
            <a:cs typeface="Tahoma" pitchFamily="34" charset="0"/>
          </a:endParaRPr>
        </a:p>
        <a:p>
          <a:r>
            <a:rPr lang="en-US" sz="2000" b="1" dirty="0" smtClean="0">
              <a:solidFill>
                <a:srgbClr val="FFFF00"/>
              </a:solidFill>
              <a:latin typeface="Tahoma" pitchFamily="34" charset="0"/>
              <a:ea typeface="Tahoma" pitchFamily="34" charset="0"/>
              <a:cs typeface="Tahoma" pitchFamily="34" charset="0"/>
            </a:rPr>
            <a:t>(</a:t>
          </a:r>
          <a:r>
            <a:rPr lang="en-US" sz="2000" b="1" dirty="0" smtClean="0">
              <a:solidFill>
                <a:srgbClr val="FFFF00"/>
              </a:solidFill>
            </a:rPr>
            <a:t>Healthy</a:t>
          </a:r>
        </a:p>
        <a:p>
          <a:r>
            <a:rPr lang="en-US" sz="2000" b="1" dirty="0" smtClean="0">
              <a:solidFill>
                <a:srgbClr val="FFFF00"/>
              </a:solidFill>
            </a:rPr>
            <a:t>People)</a:t>
          </a:r>
          <a:endParaRPr lang="th-TH" sz="2000" b="1" dirty="0">
            <a:solidFill>
              <a:srgbClr val="FFFF00"/>
            </a:solidFill>
          </a:endParaRPr>
        </a:p>
      </dgm:t>
    </dgm:pt>
    <dgm:pt modelId="{DB8E03CB-F805-44F2-B4CD-A3DD25C223AD}" type="parTrans" cxnId="{BF5881D6-BC3E-4705-A170-A9F86B622C68}">
      <dgm:prSet/>
      <dgm:spPr/>
      <dgm:t>
        <a:bodyPr/>
        <a:lstStyle/>
        <a:p>
          <a:endParaRPr lang="th-TH" sz="2000" b="1">
            <a:solidFill>
              <a:srgbClr val="FFFF00"/>
            </a:solidFill>
          </a:endParaRPr>
        </a:p>
      </dgm:t>
    </dgm:pt>
    <dgm:pt modelId="{26FF40B1-5964-408B-864D-27A22C261993}" type="sibTrans" cxnId="{BF5881D6-BC3E-4705-A170-A9F86B622C68}">
      <dgm:prSet/>
      <dgm:spPr/>
      <dgm:t>
        <a:bodyPr/>
        <a:lstStyle/>
        <a:p>
          <a:endParaRPr lang="th-TH" sz="2000" b="1">
            <a:solidFill>
              <a:srgbClr val="FFFF00"/>
            </a:solidFill>
          </a:endParaRPr>
        </a:p>
      </dgm:t>
    </dgm:pt>
    <dgm:pt modelId="{7492C7F7-BAD8-46E6-8F00-887F2EABB92B}" type="pres">
      <dgm:prSet presAssocID="{8B103F8F-F779-485B-AFB3-B2ED639214D2}" presName="diagram" presStyleCnt="0">
        <dgm:presLayoutVars>
          <dgm:dir/>
          <dgm:resizeHandles val="exact"/>
        </dgm:presLayoutVars>
      </dgm:prSet>
      <dgm:spPr/>
      <dgm:t>
        <a:bodyPr/>
        <a:lstStyle/>
        <a:p>
          <a:endParaRPr lang="th-TH"/>
        </a:p>
      </dgm:t>
    </dgm:pt>
    <dgm:pt modelId="{AF0CB1AA-9DAE-4E19-BDB3-0CC4318582E7}" type="pres">
      <dgm:prSet presAssocID="{2F09E61A-D902-4BED-BDAF-15B5F61F626B}" presName="node" presStyleLbl="node1" presStyleIdx="0" presStyleCnt="4" custScaleY="184435">
        <dgm:presLayoutVars>
          <dgm:bulletEnabled val="1"/>
        </dgm:presLayoutVars>
      </dgm:prSet>
      <dgm:spPr/>
      <dgm:t>
        <a:bodyPr/>
        <a:lstStyle/>
        <a:p>
          <a:endParaRPr lang="th-TH"/>
        </a:p>
      </dgm:t>
    </dgm:pt>
    <dgm:pt modelId="{FBA616D7-E6D6-4382-8362-3A7B9E79778C}" type="pres">
      <dgm:prSet presAssocID="{5A4BF7DD-2742-4447-95DA-22D60200633D}" presName="sibTrans" presStyleLbl="sibTrans2D1" presStyleIdx="0" presStyleCnt="3"/>
      <dgm:spPr/>
      <dgm:t>
        <a:bodyPr/>
        <a:lstStyle/>
        <a:p>
          <a:endParaRPr lang="th-TH"/>
        </a:p>
      </dgm:t>
    </dgm:pt>
    <dgm:pt modelId="{9B8F78DF-C726-47DD-8836-94AFB0821880}" type="pres">
      <dgm:prSet presAssocID="{5A4BF7DD-2742-4447-95DA-22D60200633D}" presName="connectorText" presStyleLbl="sibTrans2D1" presStyleIdx="0" presStyleCnt="3"/>
      <dgm:spPr/>
      <dgm:t>
        <a:bodyPr/>
        <a:lstStyle/>
        <a:p>
          <a:endParaRPr lang="th-TH"/>
        </a:p>
      </dgm:t>
    </dgm:pt>
    <dgm:pt modelId="{0109CC4B-A238-4409-87F2-91CF122E0DEC}" type="pres">
      <dgm:prSet presAssocID="{4562F417-2252-4D69-9101-9FA980E850BC}" presName="node" presStyleLbl="node1" presStyleIdx="1" presStyleCnt="4" custScaleX="119824" custScaleY="184435">
        <dgm:presLayoutVars>
          <dgm:bulletEnabled val="1"/>
        </dgm:presLayoutVars>
      </dgm:prSet>
      <dgm:spPr/>
      <dgm:t>
        <a:bodyPr/>
        <a:lstStyle/>
        <a:p>
          <a:endParaRPr lang="th-TH"/>
        </a:p>
      </dgm:t>
    </dgm:pt>
    <dgm:pt modelId="{B9D85486-A285-4D3F-9F40-D246433765F3}" type="pres">
      <dgm:prSet presAssocID="{6D920710-9C8C-421E-9BC4-76191B3807CC}" presName="sibTrans" presStyleLbl="sibTrans2D1" presStyleIdx="1" presStyleCnt="3"/>
      <dgm:spPr/>
      <dgm:t>
        <a:bodyPr/>
        <a:lstStyle/>
        <a:p>
          <a:endParaRPr lang="th-TH"/>
        </a:p>
      </dgm:t>
    </dgm:pt>
    <dgm:pt modelId="{1FE46B13-E20A-42D6-B132-6EA4ACE6B25B}" type="pres">
      <dgm:prSet presAssocID="{6D920710-9C8C-421E-9BC4-76191B3807CC}" presName="connectorText" presStyleLbl="sibTrans2D1" presStyleIdx="1" presStyleCnt="3"/>
      <dgm:spPr/>
      <dgm:t>
        <a:bodyPr/>
        <a:lstStyle/>
        <a:p>
          <a:endParaRPr lang="th-TH"/>
        </a:p>
      </dgm:t>
    </dgm:pt>
    <dgm:pt modelId="{340953F7-E0A5-4352-BC45-D7BD53BFEDC6}" type="pres">
      <dgm:prSet presAssocID="{1DFB4228-7C85-4B4F-89DA-7380EC75B2E8}" presName="node" presStyleLbl="node1" presStyleIdx="2" presStyleCnt="4" custScaleX="121935" custScaleY="191491" custLinFactNeighborX="-6517">
        <dgm:presLayoutVars>
          <dgm:bulletEnabled val="1"/>
        </dgm:presLayoutVars>
      </dgm:prSet>
      <dgm:spPr/>
      <dgm:t>
        <a:bodyPr/>
        <a:lstStyle/>
        <a:p>
          <a:endParaRPr lang="th-TH"/>
        </a:p>
      </dgm:t>
    </dgm:pt>
    <dgm:pt modelId="{30F4ABE7-A6FF-48F7-A443-5CD3511F6B08}" type="pres">
      <dgm:prSet presAssocID="{83121A35-C7C4-4C6F-B886-73EB2B905DB4}" presName="sibTrans" presStyleLbl="sibTrans2D1" presStyleIdx="2" presStyleCnt="3"/>
      <dgm:spPr/>
      <dgm:t>
        <a:bodyPr/>
        <a:lstStyle/>
        <a:p>
          <a:endParaRPr lang="th-TH"/>
        </a:p>
      </dgm:t>
    </dgm:pt>
    <dgm:pt modelId="{5C8C7605-CD75-43A4-9AD4-249D44BAE323}" type="pres">
      <dgm:prSet presAssocID="{83121A35-C7C4-4C6F-B886-73EB2B905DB4}" presName="connectorText" presStyleLbl="sibTrans2D1" presStyleIdx="2" presStyleCnt="3"/>
      <dgm:spPr/>
      <dgm:t>
        <a:bodyPr/>
        <a:lstStyle/>
        <a:p>
          <a:endParaRPr lang="th-TH"/>
        </a:p>
      </dgm:t>
    </dgm:pt>
    <dgm:pt modelId="{EF95EEA9-A7B4-4CBF-99D9-29EB6D54B5E5}" type="pres">
      <dgm:prSet presAssocID="{43D545D7-6DDD-41F4-BA52-B4B22813BD47}" presName="node" presStyleLbl="node1" presStyleIdx="3" presStyleCnt="4" custScaleY="184359" custLinFactNeighborX="-10489">
        <dgm:presLayoutVars>
          <dgm:bulletEnabled val="1"/>
        </dgm:presLayoutVars>
      </dgm:prSet>
      <dgm:spPr/>
      <dgm:t>
        <a:bodyPr/>
        <a:lstStyle/>
        <a:p>
          <a:endParaRPr lang="th-TH"/>
        </a:p>
      </dgm:t>
    </dgm:pt>
  </dgm:ptLst>
  <dgm:cxnLst>
    <dgm:cxn modelId="{B7BBE183-D17F-4792-998A-E94CE62A3A3B}" srcId="{8B103F8F-F779-485B-AFB3-B2ED639214D2}" destId="{1DFB4228-7C85-4B4F-89DA-7380EC75B2E8}" srcOrd="2" destOrd="0" parTransId="{E584FCE4-98E3-414C-9BF4-0BC30071A526}" sibTransId="{83121A35-C7C4-4C6F-B886-73EB2B905DB4}"/>
    <dgm:cxn modelId="{8D743409-86F5-4415-B21E-5C3ECB39157E}" type="presOf" srcId="{5A4BF7DD-2742-4447-95DA-22D60200633D}" destId="{FBA616D7-E6D6-4382-8362-3A7B9E79778C}" srcOrd="0" destOrd="0" presId="urn:microsoft.com/office/officeart/2005/8/layout/process5"/>
    <dgm:cxn modelId="{C36FB2DB-18F3-4E79-985F-F5FC868BBCB6}" srcId="{8B103F8F-F779-485B-AFB3-B2ED639214D2}" destId="{4562F417-2252-4D69-9101-9FA980E850BC}" srcOrd="1" destOrd="0" parTransId="{DC107F86-FB54-4252-A18A-39005AFBFCB2}" sibTransId="{6D920710-9C8C-421E-9BC4-76191B3807CC}"/>
    <dgm:cxn modelId="{680D1B53-0CD9-4B2C-8D3A-7171934673F1}" type="presOf" srcId="{83121A35-C7C4-4C6F-B886-73EB2B905DB4}" destId="{30F4ABE7-A6FF-48F7-A443-5CD3511F6B08}" srcOrd="0" destOrd="0" presId="urn:microsoft.com/office/officeart/2005/8/layout/process5"/>
    <dgm:cxn modelId="{DF9EFF94-78E9-4255-8F86-14D6164758D7}" type="presOf" srcId="{4562F417-2252-4D69-9101-9FA980E850BC}" destId="{0109CC4B-A238-4409-87F2-91CF122E0DEC}" srcOrd="0" destOrd="0" presId="urn:microsoft.com/office/officeart/2005/8/layout/process5"/>
    <dgm:cxn modelId="{5BBAAA98-C159-4E33-BEE5-DB62AD978046}" type="presOf" srcId="{2F09E61A-D902-4BED-BDAF-15B5F61F626B}" destId="{AF0CB1AA-9DAE-4E19-BDB3-0CC4318582E7}" srcOrd="0" destOrd="0" presId="urn:microsoft.com/office/officeart/2005/8/layout/process5"/>
    <dgm:cxn modelId="{34EBB9BF-3E97-45B1-A3EB-944340F15049}" type="presOf" srcId="{43D545D7-6DDD-41F4-BA52-B4B22813BD47}" destId="{EF95EEA9-A7B4-4CBF-99D9-29EB6D54B5E5}" srcOrd="0" destOrd="0" presId="urn:microsoft.com/office/officeart/2005/8/layout/process5"/>
    <dgm:cxn modelId="{6FEB959D-677D-4B28-9993-CBA4579D8A06}" type="presOf" srcId="{6D920710-9C8C-421E-9BC4-76191B3807CC}" destId="{B9D85486-A285-4D3F-9F40-D246433765F3}" srcOrd="0" destOrd="0" presId="urn:microsoft.com/office/officeart/2005/8/layout/process5"/>
    <dgm:cxn modelId="{B6032B76-730F-4781-B5B5-495E46996DBF}" srcId="{8B103F8F-F779-485B-AFB3-B2ED639214D2}" destId="{2F09E61A-D902-4BED-BDAF-15B5F61F626B}" srcOrd="0" destOrd="0" parTransId="{72747306-F9C5-4184-9405-4E008B4FB23F}" sibTransId="{5A4BF7DD-2742-4447-95DA-22D60200633D}"/>
    <dgm:cxn modelId="{E7C169A6-DBED-4253-BCA6-FD1838DA8179}" type="presOf" srcId="{6D920710-9C8C-421E-9BC4-76191B3807CC}" destId="{1FE46B13-E20A-42D6-B132-6EA4ACE6B25B}" srcOrd="1" destOrd="0" presId="urn:microsoft.com/office/officeart/2005/8/layout/process5"/>
    <dgm:cxn modelId="{BF5881D6-BC3E-4705-A170-A9F86B622C68}" srcId="{8B103F8F-F779-485B-AFB3-B2ED639214D2}" destId="{43D545D7-6DDD-41F4-BA52-B4B22813BD47}" srcOrd="3" destOrd="0" parTransId="{DB8E03CB-F805-44F2-B4CD-A3DD25C223AD}" sibTransId="{26FF40B1-5964-408B-864D-27A22C261993}"/>
    <dgm:cxn modelId="{CB271259-A0B8-43B8-9B60-2B777EB4145E}" type="presOf" srcId="{5A4BF7DD-2742-4447-95DA-22D60200633D}" destId="{9B8F78DF-C726-47DD-8836-94AFB0821880}" srcOrd="1" destOrd="0" presId="urn:microsoft.com/office/officeart/2005/8/layout/process5"/>
    <dgm:cxn modelId="{8280CF30-CE44-4ED0-8386-84CF5BF60361}" type="presOf" srcId="{83121A35-C7C4-4C6F-B886-73EB2B905DB4}" destId="{5C8C7605-CD75-43A4-9AD4-249D44BAE323}" srcOrd="1" destOrd="0" presId="urn:microsoft.com/office/officeart/2005/8/layout/process5"/>
    <dgm:cxn modelId="{738F6B44-84A4-4A13-8EC4-9CBCC41030B6}" type="presOf" srcId="{8B103F8F-F779-485B-AFB3-B2ED639214D2}" destId="{7492C7F7-BAD8-46E6-8F00-887F2EABB92B}" srcOrd="0" destOrd="0" presId="urn:microsoft.com/office/officeart/2005/8/layout/process5"/>
    <dgm:cxn modelId="{34F777C9-3466-447C-B1BA-A920E1FD4B0D}" type="presOf" srcId="{1DFB4228-7C85-4B4F-89DA-7380EC75B2E8}" destId="{340953F7-E0A5-4352-BC45-D7BD53BFEDC6}" srcOrd="0" destOrd="0" presId="urn:microsoft.com/office/officeart/2005/8/layout/process5"/>
    <dgm:cxn modelId="{9F0032E5-27CD-4631-B41C-A93D8564F028}" type="presParOf" srcId="{7492C7F7-BAD8-46E6-8F00-887F2EABB92B}" destId="{AF0CB1AA-9DAE-4E19-BDB3-0CC4318582E7}" srcOrd="0" destOrd="0" presId="urn:microsoft.com/office/officeart/2005/8/layout/process5"/>
    <dgm:cxn modelId="{F02EB12C-D549-4B8D-BAA3-9C7F117025FA}" type="presParOf" srcId="{7492C7F7-BAD8-46E6-8F00-887F2EABB92B}" destId="{FBA616D7-E6D6-4382-8362-3A7B9E79778C}" srcOrd="1" destOrd="0" presId="urn:microsoft.com/office/officeart/2005/8/layout/process5"/>
    <dgm:cxn modelId="{6357750B-29B1-4FC0-8740-416E1D95A9B3}" type="presParOf" srcId="{FBA616D7-E6D6-4382-8362-3A7B9E79778C}" destId="{9B8F78DF-C726-47DD-8836-94AFB0821880}" srcOrd="0" destOrd="0" presId="urn:microsoft.com/office/officeart/2005/8/layout/process5"/>
    <dgm:cxn modelId="{9CF4E2B3-A2B4-4B6B-AC97-C53061B2684D}" type="presParOf" srcId="{7492C7F7-BAD8-46E6-8F00-887F2EABB92B}" destId="{0109CC4B-A238-4409-87F2-91CF122E0DEC}" srcOrd="2" destOrd="0" presId="urn:microsoft.com/office/officeart/2005/8/layout/process5"/>
    <dgm:cxn modelId="{0DCDCFDC-8C7F-4D5A-A0F2-FBAD93DECF09}" type="presParOf" srcId="{7492C7F7-BAD8-46E6-8F00-887F2EABB92B}" destId="{B9D85486-A285-4D3F-9F40-D246433765F3}" srcOrd="3" destOrd="0" presId="urn:microsoft.com/office/officeart/2005/8/layout/process5"/>
    <dgm:cxn modelId="{07DDF7E3-EE66-4EDA-9ACE-40ED8F9CA48E}" type="presParOf" srcId="{B9D85486-A285-4D3F-9F40-D246433765F3}" destId="{1FE46B13-E20A-42D6-B132-6EA4ACE6B25B}" srcOrd="0" destOrd="0" presId="urn:microsoft.com/office/officeart/2005/8/layout/process5"/>
    <dgm:cxn modelId="{860EE5E4-9B44-4387-B32A-5FE4CA99254C}" type="presParOf" srcId="{7492C7F7-BAD8-46E6-8F00-887F2EABB92B}" destId="{340953F7-E0A5-4352-BC45-D7BD53BFEDC6}" srcOrd="4" destOrd="0" presId="urn:microsoft.com/office/officeart/2005/8/layout/process5"/>
    <dgm:cxn modelId="{C760BD93-5978-4087-B256-43380487DD2C}" type="presParOf" srcId="{7492C7F7-BAD8-46E6-8F00-887F2EABB92B}" destId="{30F4ABE7-A6FF-48F7-A443-5CD3511F6B08}" srcOrd="5" destOrd="0" presId="urn:microsoft.com/office/officeart/2005/8/layout/process5"/>
    <dgm:cxn modelId="{072C4EFB-DB59-4FF6-B0C2-79D93BEFA6F1}" type="presParOf" srcId="{30F4ABE7-A6FF-48F7-A443-5CD3511F6B08}" destId="{5C8C7605-CD75-43A4-9AD4-249D44BAE323}" srcOrd="0" destOrd="0" presId="urn:microsoft.com/office/officeart/2005/8/layout/process5"/>
    <dgm:cxn modelId="{1D8E63C2-0536-4131-B2F5-0D6A1F1D3A6B}" type="presParOf" srcId="{7492C7F7-BAD8-46E6-8F00-887F2EABB92B}" destId="{EF95EEA9-A7B4-4CBF-99D9-29EB6D54B5E5}" srcOrd="6"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FE96D5-D4DF-493D-901F-40413D7782F2}" type="doc">
      <dgm:prSet loTypeId="urn:microsoft.com/office/officeart/2005/8/layout/vList4" loCatId="list" qsTypeId="urn:microsoft.com/office/officeart/2005/8/quickstyle/simple5" qsCatId="simple" csTypeId="urn:microsoft.com/office/officeart/2005/8/colors/colorful5" csCatId="colorful" phldr="1"/>
      <dgm:spPr/>
      <dgm:t>
        <a:bodyPr/>
        <a:lstStyle/>
        <a:p>
          <a:endParaRPr lang="en-US"/>
        </a:p>
      </dgm:t>
    </dgm:pt>
    <dgm:pt modelId="{A38414AF-0867-4157-B468-1634AAC972F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b="1" dirty="0" smtClean="0">
              <a:solidFill>
                <a:schemeClr val="tx1"/>
              </a:solidFill>
              <a:latin typeface="Tahoma" pitchFamily="34" charset="0"/>
              <a:ea typeface="Tahoma" pitchFamily="34" charset="0"/>
              <a:cs typeface="Tahoma" pitchFamily="34" charset="0"/>
            </a:rPr>
            <a:t>วิเคราะห์ชุมชน</a:t>
          </a:r>
          <a:endParaRPr lang="en-US" sz="2400" b="1" dirty="0" smtClean="0">
            <a:solidFill>
              <a:schemeClr val="tx1"/>
            </a:solidFill>
            <a:latin typeface="Tahoma" pitchFamily="34" charset="0"/>
            <a:ea typeface="Tahoma" pitchFamily="34" charset="0"/>
            <a:cs typeface="Tahoma"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th-TH" sz="1800" b="1" dirty="0" smtClean="0">
              <a:solidFill>
                <a:schemeClr val="tx1"/>
              </a:solidFill>
              <a:latin typeface="Tahoma" pitchFamily="34" charset="0"/>
              <a:ea typeface="Tahoma" pitchFamily="34" charset="0"/>
              <a:cs typeface="Tahoma" pitchFamily="34" charset="0"/>
            </a:rPr>
            <a:t>บริบท</a:t>
          </a:r>
          <a:r>
            <a:rPr lang="en-US" sz="1800" b="1" dirty="0" smtClean="0">
              <a:solidFill>
                <a:schemeClr val="tx1"/>
              </a:solidFill>
              <a:latin typeface="Tahoma" pitchFamily="34" charset="0"/>
              <a:ea typeface="Tahoma" pitchFamily="34" charset="0"/>
              <a:cs typeface="Tahoma" pitchFamily="34" charset="0"/>
            </a:rPr>
            <a:t>: </a:t>
          </a:r>
          <a:r>
            <a:rPr lang="th-TH" sz="1800" b="1" dirty="0" smtClean="0">
              <a:solidFill>
                <a:schemeClr val="tx1"/>
              </a:solidFill>
              <a:latin typeface="Tahoma" pitchFamily="34" charset="0"/>
              <a:ea typeface="Tahoma" pitchFamily="34" charset="0"/>
              <a:cs typeface="Tahoma" pitchFamily="34" charset="0"/>
            </a:rPr>
            <a:t>เศรษฐกิจสังคม</a:t>
          </a:r>
          <a:r>
            <a:rPr lang="en-US" sz="1800" b="1" dirty="0" smtClean="0">
              <a:solidFill>
                <a:schemeClr val="tx1"/>
              </a:solidFill>
              <a:latin typeface="Tahoma" pitchFamily="34" charset="0"/>
              <a:ea typeface="Tahoma" pitchFamily="34" charset="0"/>
              <a:cs typeface="Tahoma" pitchFamily="34" charset="0"/>
            </a:rPr>
            <a:t>  ,</a:t>
          </a:r>
          <a:r>
            <a:rPr lang="th-TH" sz="1800" b="1" dirty="0" smtClean="0">
              <a:solidFill>
                <a:schemeClr val="tx1"/>
              </a:solidFill>
              <a:latin typeface="Tahoma" pitchFamily="34" charset="0"/>
              <a:ea typeface="Tahoma" pitchFamily="34" charset="0"/>
              <a:cs typeface="Tahoma" pitchFamily="34" charset="0"/>
            </a:rPr>
            <a:t>สถานะสุขภาพชุมชน</a:t>
          </a:r>
          <a:endParaRPr lang="en-US" sz="2800" b="1" dirty="0">
            <a:solidFill>
              <a:schemeClr val="tx1"/>
            </a:solidFill>
            <a:latin typeface="Tahoma" pitchFamily="34" charset="0"/>
            <a:ea typeface="Tahoma" pitchFamily="34" charset="0"/>
            <a:cs typeface="Tahoma" pitchFamily="34" charset="0"/>
          </a:endParaRPr>
        </a:p>
      </dgm:t>
    </dgm:pt>
    <dgm:pt modelId="{774C21C7-200F-4F09-9247-70EAAC1F85C3}" type="parTrans" cxnId="{702815DF-D4AD-4CBE-BE7F-F2BD0433D519}">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2BADF35D-7E99-42DA-947A-28AA74C9A208}" type="sibTrans" cxnId="{702815DF-D4AD-4CBE-BE7F-F2BD0433D519}">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1BC4CE7D-10E4-4E65-9FE0-E2CB5EB8FF1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b="1" dirty="0" smtClean="0">
              <a:solidFill>
                <a:schemeClr val="tx1"/>
              </a:solidFill>
              <a:latin typeface="Tahoma" pitchFamily="34" charset="0"/>
              <a:ea typeface="Tahoma" pitchFamily="34" charset="0"/>
              <a:cs typeface="Tahoma" pitchFamily="34" charset="0"/>
            </a:rPr>
            <a:t>สร้างการมีส่วนร่วม</a:t>
          </a:r>
          <a:endParaRPr lang="en-US" sz="2400" b="1" dirty="0">
            <a:solidFill>
              <a:schemeClr val="tx1"/>
            </a:solidFill>
            <a:latin typeface="Tahoma" pitchFamily="34" charset="0"/>
            <a:ea typeface="Tahoma" pitchFamily="34" charset="0"/>
            <a:cs typeface="Tahoma" pitchFamily="34" charset="0"/>
          </a:endParaRPr>
        </a:p>
      </dgm:t>
    </dgm:pt>
    <dgm:pt modelId="{40C14043-88A5-405B-AA0B-70DCED723932}" type="parTrans" cxnId="{D0E71D11-B7A4-40F0-86DE-A0FEB38E2BBF}">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1F4A818E-E085-432C-A431-FD500F644A3F}" type="sibTrans" cxnId="{D0E71D11-B7A4-40F0-86DE-A0FEB38E2BBF}">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4C3AA75D-2E74-44A6-BD45-507D42EC4CD2}">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th-TH" sz="2400" b="1" dirty="0" smtClean="0">
              <a:solidFill>
                <a:schemeClr val="tx1"/>
              </a:solidFill>
              <a:latin typeface="Tahoma" pitchFamily="34" charset="0"/>
              <a:ea typeface="Tahoma" pitchFamily="34" charset="0"/>
              <a:cs typeface="Tahoma" pitchFamily="34" charset="0"/>
            </a:rPr>
            <a:t>วิเคราะห์ ออกแบบวางแผนแก้ไขปัญหา นำลงสู่ปฏิบัติ</a:t>
          </a:r>
          <a:endParaRPr lang="en-US" sz="2400" b="1" dirty="0" smtClean="0">
            <a:solidFill>
              <a:schemeClr val="tx1"/>
            </a:solidFill>
            <a:latin typeface="Tahoma" pitchFamily="34" charset="0"/>
            <a:ea typeface="Tahoma" pitchFamily="34" charset="0"/>
            <a:cs typeface="Tahoma" pitchFamily="34" charset="0"/>
          </a:endParaRPr>
        </a:p>
      </dgm:t>
    </dgm:pt>
    <dgm:pt modelId="{AA288AF5-A6D5-46D8-9953-065D3C872D58}" type="parTrans" cxnId="{3AF90D53-FB52-4535-9655-08ABF349AEA2}">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E5A81559-DA7A-40D0-B433-115D6AA3A416}" type="sibTrans" cxnId="{3AF90D53-FB52-4535-9655-08ABF349AEA2}">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85BB7A1D-DC13-4B72-953E-F37E21A1454A}">
      <dgm:prSet custT="1"/>
      <dgm:spPr/>
      <dgm:t>
        <a:bodyPr/>
        <a:lstStyle/>
        <a:p>
          <a:r>
            <a:rPr lang="th-TH" sz="2400" b="1" dirty="0" smtClean="0">
              <a:solidFill>
                <a:schemeClr val="tx1"/>
              </a:solidFill>
              <a:latin typeface="Tahoma" pitchFamily="34" charset="0"/>
              <a:ea typeface="Tahoma" pitchFamily="34" charset="0"/>
              <a:cs typeface="Tahoma" pitchFamily="34" charset="0"/>
            </a:rPr>
            <a:t>ติดตามและประเมิน</a:t>
          </a:r>
          <a:endParaRPr lang="en-US" sz="2400" b="1" dirty="0" smtClean="0">
            <a:solidFill>
              <a:schemeClr val="tx1"/>
            </a:solidFill>
            <a:latin typeface="Tahoma" pitchFamily="34" charset="0"/>
            <a:ea typeface="Tahoma" pitchFamily="34" charset="0"/>
            <a:cs typeface="Tahoma" pitchFamily="34" charset="0"/>
          </a:endParaRPr>
        </a:p>
      </dgm:t>
    </dgm:pt>
    <dgm:pt modelId="{48E101B8-00C5-445D-B8CF-6ED26554AA09}" type="parTrans" cxnId="{53C4F5ED-C349-4903-A34A-754BC445A7E7}">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B059EAD0-4437-476A-85E6-80E2AC84C233}" type="sibTrans" cxnId="{53C4F5ED-C349-4903-A34A-754BC445A7E7}">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4EDC468F-D753-4B55-BB3D-A3BA63286A3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b="1" dirty="0" smtClean="0">
              <a:solidFill>
                <a:schemeClr val="tx1"/>
              </a:solidFill>
              <a:latin typeface="Tahoma" pitchFamily="34" charset="0"/>
              <a:ea typeface="Tahoma" pitchFamily="34" charset="0"/>
              <a:cs typeface="Tahoma" pitchFamily="34" charset="0"/>
            </a:rPr>
            <a:t>กำหนดความสำคัญของประเด็นสุขภาพ</a:t>
          </a:r>
          <a:endParaRPr lang="en-US" sz="2400" b="1" dirty="0">
            <a:solidFill>
              <a:schemeClr val="tx1"/>
            </a:solidFill>
            <a:latin typeface="Tahoma" pitchFamily="34" charset="0"/>
            <a:ea typeface="Tahoma" pitchFamily="34" charset="0"/>
            <a:cs typeface="Tahoma" pitchFamily="34" charset="0"/>
          </a:endParaRPr>
        </a:p>
      </dgm:t>
    </dgm:pt>
    <dgm:pt modelId="{526A2C77-EB0F-475A-92D3-A8DD9E0A7876}" type="parTrans" cxnId="{01BF2920-F70F-41F4-BC52-765A04451807}">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C2DDF98A-4C2C-4B95-9D39-BD04EFE94873}" type="sibTrans" cxnId="{01BF2920-F70F-41F4-BC52-765A04451807}">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6105FF90-662C-4D40-A1E9-E1730F92AE5C}">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2400" b="1" dirty="0" smtClean="0">
            <a:solidFill>
              <a:schemeClr val="tx1"/>
            </a:solidFill>
            <a:latin typeface="Tahoma" pitchFamily="34" charset="0"/>
            <a:ea typeface="Tahoma" pitchFamily="34" charset="0"/>
            <a:cs typeface="Tahoma"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th-TH" sz="2400" b="1" dirty="0" err="1" smtClean="0">
              <a:solidFill>
                <a:schemeClr val="tx1"/>
              </a:solidFill>
              <a:latin typeface="Tahoma" pitchFamily="34" charset="0"/>
              <a:ea typeface="Tahoma" pitchFamily="34" charset="0"/>
              <a:cs typeface="Tahoma" pitchFamily="34" charset="0"/>
            </a:rPr>
            <a:t>บูรณา</a:t>
          </a:r>
          <a:r>
            <a:rPr lang="th-TH" sz="2400" b="1" dirty="0" smtClean="0">
              <a:solidFill>
                <a:schemeClr val="tx1"/>
              </a:solidFill>
              <a:latin typeface="Tahoma" pitchFamily="34" charset="0"/>
              <a:ea typeface="Tahoma" pitchFamily="34" charset="0"/>
              <a:cs typeface="Tahoma" pitchFamily="34" charset="0"/>
            </a:rPr>
            <a:t>การมาตรการกับขนบธรรมเนียมประเพณี</a:t>
          </a:r>
        </a:p>
        <a:p>
          <a:pPr marL="0" marR="0" indent="0" algn="l" defTabSz="914400" eaLnBrk="1" fontAlgn="auto" latinLnBrk="0" hangingPunct="1">
            <a:lnSpc>
              <a:spcPct val="100000"/>
            </a:lnSpc>
            <a:spcBef>
              <a:spcPts val="0"/>
            </a:spcBef>
            <a:spcAft>
              <a:spcPts val="0"/>
            </a:spcAft>
            <a:buClrTx/>
            <a:buSzTx/>
            <a:buFontTx/>
            <a:buNone/>
            <a:tabLst/>
            <a:defRPr/>
          </a:pPr>
          <a:r>
            <a:rPr lang="th-TH" sz="2400" b="1" dirty="0" smtClean="0">
              <a:solidFill>
                <a:schemeClr val="tx1"/>
              </a:solidFill>
              <a:latin typeface="Tahoma" pitchFamily="34" charset="0"/>
              <a:ea typeface="Tahoma" pitchFamily="34" charset="0"/>
              <a:cs typeface="Tahoma" pitchFamily="34" charset="0"/>
            </a:rPr>
            <a:t>พัฒนากลุ่มตัวชี้วัด</a:t>
          </a:r>
          <a:endParaRPr lang="en-US" sz="2400" b="1" dirty="0" smtClean="0">
            <a:solidFill>
              <a:schemeClr val="tx1"/>
            </a:solidFill>
            <a:latin typeface="Tahoma" pitchFamily="34" charset="0"/>
            <a:ea typeface="Tahoma" pitchFamily="34" charset="0"/>
            <a:cs typeface="Tahoma"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Tahoma" pitchFamily="34" charset="0"/>
            <a:ea typeface="Tahoma" pitchFamily="34" charset="0"/>
            <a:cs typeface="Tahoma"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Tahoma" pitchFamily="34" charset="0"/>
            <a:ea typeface="Tahoma" pitchFamily="34" charset="0"/>
            <a:cs typeface="Tahoma" pitchFamily="34" charset="0"/>
          </a:endParaRPr>
        </a:p>
      </dgm:t>
    </dgm:pt>
    <dgm:pt modelId="{CA20D44E-C5A4-4C33-BF5A-487B03214A9A}" type="parTrans" cxnId="{99B604BF-EF79-40CB-8D70-DAC0BEC43476}">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8F7448FB-DAFE-4949-91C0-6B0219B4D455}" type="sibTrans" cxnId="{99B604BF-EF79-40CB-8D70-DAC0BEC43476}">
      <dgm:prSet/>
      <dgm:spPr/>
      <dgm:t>
        <a:bodyPr/>
        <a:lstStyle/>
        <a:p>
          <a:endParaRPr lang="en-US" sz="1800" b="1">
            <a:solidFill>
              <a:schemeClr val="tx1"/>
            </a:solidFill>
            <a:latin typeface="Tahoma" pitchFamily="34" charset="0"/>
            <a:ea typeface="Tahoma" pitchFamily="34" charset="0"/>
            <a:cs typeface="Tahoma" pitchFamily="34" charset="0"/>
          </a:endParaRPr>
        </a:p>
      </dgm:t>
    </dgm:pt>
    <dgm:pt modelId="{60D66314-BCB1-4D03-B879-C82A027B44CC}" type="pres">
      <dgm:prSet presAssocID="{49FE96D5-D4DF-493D-901F-40413D7782F2}" presName="linear" presStyleCnt="0">
        <dgm:presLayoutVars>
          <dgm:dir/>
          <dgm:resizeHandles val="exact"/>
        </dgm:presLayoutVars>
      </dgm:prSet>
      <dgm:spPr/>
      <dgm:t>
        <a:bodyPr/>
        <a:lstStyle/>
        <a:p>
          <a:endParaRPr lang="th-TH"/>
        </a:p>
      </dgm:t>
    </dgm:pt>
    <dgm:pt modelId="{607C5F27-9CDF-4F92-98C0-25718B02548C}" type="pres">
      <dgm:prSet presAssocID="{1BC4CE7D-10E4-4E65-9FE0-E2CB5EB8FF1D}" presName="comp" presStyleCnt="0"/>
      <dgm:spPr/>
      <dgm:t>
        <a:bodyPr/>
        <a:lstStyle/>
        <a:p>
          <a:endParaRPr lang="th-TH"/>
        </a:p>
      </dgm:t>
    </dgm:pt>
    <dgm:pt modelId="{488A27AD-7E1C-4678-A44D-DE2C2154B2F7}" type="pres">
      <dgm:prSet presAssocID="{1BC4CE7D-10E4-4E65-9FE0-E2CB5EB8FF1D}" presName="box" presStyleLbl="node1" presStyleIdx="0" presStyleCnt="6"/>
      <dgm:spPr/>
      <dgm:t>
        <a:bodyPr/>
        <a:lstStyle/>
        <a:p>
          <a:endParaRPr lang="th-TH"/>
        </a:p>
      </dgm:t>
    </dgm:pt>
    <dgm:pt modelId="{30EB4A90-E7C7-4825-B6D8-41ED41327FD5}" type="pres">
      <dgm:prSet presAssocID="{1BC4CE7D-10E4-4E65-9FE0-E2CB5EB8FF1D}" presName="img" presStyleLbl="fgImgPlace1" presStyleIdx="0" presStyleCnt="6"/>
      <dgm:spPr/>
      <dgm:t>
        <a:bodyPr/>
        <a:lstStyle/>
        <a:p>
          <a:endParaRPr lang="th-TH"/>
        </a:p>
      </dgm:t>
    </dgm:pt>
    <dgm:pt modelId="{C60B7733-6360-4B0F-8469-51C62A7DF31D}" type="pres">
      <dgm:prSet presAssocID="{1BC4CE7D-10E4-4E65-9FE0-E2CB5EB8FF1D}" presName="text" presStyleLbl="node1" presStyleIdx="0" presStyleCnt="6">
        <dgm:presLayoutVars>
          <dgm:bulletEnabled val="1"/>
        </dgm:presLayoutVars>
      </dgm:prSet>
      <dgm:spPr/>
      <dgm:t>
        <a:bodyPr/>
        <a:lstStyle/>
        <a:p>
          <a:endParaRPr lang="th-TH"/>
        </a:p>
      </dgm:t>
    </dgm:pt>
    <dgm:pt modelId="{07441798-6658-4735-86D0-19144D1CA6FC}" type="pres">
      <dgm:prSet presAssocID="{1F4A818E-E085-432C-A431-FD500F644A3F}" presName="spacer" presStyleCnt="0"/>
      <dgm:spPr/>
      <dgm:t>
        <a:bodyPr/>
        <a:lstStyle/>
        <a:p>
          <a:endParaRPr lang="th-TH"/>
        </a:p>
      </dgm:t>
    </dgm:pt>
    <dgm:pt modelId="{C7DC4895-E2B5-4E99-9DCB-12EC8483B56F}" type="pres">
      <dgm:prSet presAssocID="{A38414AF-0867-4157-B468-1634AAC972FC}" presName="comp" presStyleCnt="0"/>
      <dgm:spPr/>
      <dgm:t>
        <a:bodyPr/>
        <a:lstStyle/>
        <a:p>
          <a:endParaRPr lang="th-TH"/>
        </a:p>
      </dgm:t>
    </dgm:pt>
    <dgm:pt modelId="{02386FD3-01BF-48B5-A157-77AC0358B258}" type="pres">
      <dgm:prSet presAssocID="{A38414AF-0867-4157-B468-1634AAC972FC}" presName="box" presStyleLbl="node1" presStyleIdx="1" presStyleCnt="6"/>
      <dgm:spPr/>
      <dgm:t>
        <a:bodyPr/>
        <a:lstStyle/>
        <a:p>
          <a:endParaRPr lang="th-TH"/>
        </a:p>
      </dgm:t>
    </dgm:pt>
    <dgm:pt modelId="{8F7D745C-0F88-42F8-A069-388CA2579644}" type="pres">
      <dgm:prSet presAssocID="{A38414AF-0867-4157-B468-1634AAC972FC}" presName="img" presStyleLbl="fgImgPlace1" presStyleIdx="1" presStyleCnt="6"/>
      <dgm:spPr/>
      <dgm:t>
        <a:bodyPr/>
        <a:lstStyle/>
        <a:p>
          <a:endParaRPr lang="th-TH"/>
        </a:p>
      </dgm:t>
    </dgm:pt>
    <dgm:pt modelId="{B7CEDC80-0B51-452E-84B1-55B8E5CC723C}" type="pres">
      <dgm:prSet presAssocID="{A38414AF-0867-4157-B468-1634AAC972FC}" presName="text" presStyleLbl="node1" presStyleIdx="1" presStyleCnt="6">
        <dgm:presLayoutVars>
          <dgm:bulletEnabled val="1"/>
        </dgm:presLayoutVars>
      </dgm:prSet>
      <dgm:spPr/>
      <dgm:t>
        <a:bodyPr/>
        <a:lstStyle/>
        <a:p>
          <a:endParaRPr lang="th-TH"/>
        </a:p>
      </dgm:t>
    </dgm:pt>
    <dgm:pt modelId="{909A5DA9-E1E3-4B6D-8CEB-616EDF136D09}" type="pres">
      <dgm:prSet presAssocID="{2BADF35D-7E99-42DA-947A-28AA74C9A208}" presName="spacer" presStyleCnt="0"/>
      <dgm:spPr/>
      <dgm:t>
        <a:bodyPr/>
        <a:lstStyle/>
        <a:p>
          <a:endParaRPr lang="th-TH"/>
        </a:p>
      </dgm:t>
    </dgm:pt>
    <dgm:pt modelId="{046600A3-C415-4ABC-82C6-B17C19680DD5}" type="pres">
      <dgm:prSet presAssocID="{4EDC468F-D753-4B55-BB3D-A3BA63286A39}" presName="comp" presStyleCnt="0"/>
      <dgm:spPr/>
      <dgm:t>
        <a:bodyPr/>
        <a:lstStyle/>
        <a:p>
          <a:endParaRPr lang="th-TH"/>
        </a:p>
      </dgm:t>
    </dgm:pt>
    <dgm:pt modelId="{929C97C5-0571-4468-8133-CD4A42650764}" type="pres">
      <dgm:prSet presAssocID="{4EDC468F-D753-4B55-BB3D-A3BA63286A39}" presName="box" presStyleLbl="node1" presStyleIdx="2" presStyleCnt="6"/>
      <dgm:spPr/>
      <dgm:t>
        <a:bodyPr/>
        <a:lstStyle/>
        <a:p>
          <a:endParaRPr lang="th-TH"/>
        </a:p>
      </dgm:t>
    </dgm:pt>
    <dgm:pt modelId="{19F24646-BE68-4DD1-8D0D-3C8442EA87C9}" type="pres">
      <dgm:prSet presAssocID="{4EDC468F-D753-4B55-BB3D-A3BA63286A39}" presName="img" presStyleLbl="fgImgPlace1" presStyleIdx="2" presStyleCnt="6"/>
      <dgm:spPr/>
      <dgm:t>
        <a:bodyPr/>
        <a:lstStyle/>
        <a:p>
          <a:endParaRPr lang="th-TH"/>
        </a:p>
      </dgm:t>
    </dgm:pt>
    <dgm:pt modelId="{1D3A8939-35AF-4FF8-B096-59B89E4967FC}" type="pres">
      <dgm:prSet presAssocID="{4EDC468F-D753-4B55-BB3D-A3BA63286A39}" presName="text" presStyleLbl="node1" presStyleIdx="2" presStyleCnt="6">
        <dgm:presLayoutVars>
          <dgm:bulletEnabled val="1"/>
        </dgm:presLayoutVars>
      </dgm:prSet>
      <dgm:spPr/>
      <dgm:t>
        <a:bodyPr/>
        <a:lstStyle/>
        <a:p>
          <a:endParaRPr lang="th-TH"/>
        </a:p>
      </dgm:t>
    </dgm:pt>
    <dgm:pt modelId="{E8DE97E7-2108-4597-9D47-440DA71FB211}" type="pres">
      <dgm:prSet presAssocID="{C2DDF98A-4C2C-4B95-9D39-BD04EFE94873}" presName="spacer" presStyleCnt="0"/>
      <dgm:spPr/>
      <dgm:t>
        <a:bodyPr/>
        <a:lstStyle/>
        <a:p>
          <a:endParaRPr lang="th-TH"/>
        </a:p>
      </dgm:t>
    </dgm:pt>
    <dgm:pt modelId="{9CA074CB-74A8-4FA3-8D98-C6489C41BD68}" type="pres">
      <dgm:prSet presAssocID="{4C3AA75D-2E74-44A6-BD45-507D42EC4CD2}" presName="comp" presStyleCnt="0"/>
      <dgm:spPr/>
      <dgm:t>
        <a:bodyPr/>
        <a:lstStyle/>
        <a:p>
          <a:endParaRPr lang="th-TH"/>
        </a:p>
      </dgm:t>
    </dgm:pt>
    <dgm:pt modelId="{1E328D0E-567D-488C-A5B0-600C1EDDE353}" type="pres">
      <dgm:prSet presAssocID="{4C3AA75D-2E74-44A6-BD45-507D42EC4CD2}" presName="box" presStyleLbl="node1" presStyleIdx="3" presStyleCnt="6"/>
      <dgm:spPr/>
      <dgm:t>
        <a:bodyPr/>
        <a:lstStyle/>
        <a:p>
          <a:endParaRPr lang="th-TH"/>
        </a:p>
      </dgm:t>
    </dgm:pt>
    <dgm:pt modelId="{16A045F0-63F5-4205-89A7-F0D2F6599304}" type="pres">
      <dgm:prSet presAssocID="{4C3AA75D-2E74-44A6-BD45-507D42EC4CD2}" presName="img" presStyleLbl="fgImgPlace1" presStyleIdx="3" presStyleCnt="6"/>
      <dgm:spPr/>
      <dgm:t>
        <a:bodyPr/>
        <a:lstStyle/>
        <a:p>
          <a:endParaRPr lang="th-TH"/>
        </a:p>
      </dgm:t>
    </dgm:pt>
    <dgm:pt modelId="{CD3B4FF1-B7C6-468B-A681-A4F433048A10}" type="pres">
      <dgm:prSet presAssocID="{4C3AA75D-2E74-44A6-BD45-507D42EC4CD2}" presName="text" presStyleLbl="node1" presStyleIdx="3" presStyleCnt="6">
        <dgm:presLayoutVars>
          <dgm:bulletEnabled val="1"/>
        </dgm:presLayoutVars>
      </dgm:prSet>
      <dgm:spPr/>
      <dgm:t>
        <a:bodyPr/>
        <a:lstStyle/>
        <a:p>
          <a:endParaRPr lang="th-TH"/>
        </a:p>
      </dgm:t>
    </dgm:pt>
    <dgm:pt modelId="{718BAD6B-5F3B-48B9-9801-73F747266FE9}" type="pres">
      <dgm:prSet presAssocID="{E5A81559-DA7A-40D0-B433-115D6AA3A416}" presName="spacer" presStyleCnt="0"/>
      <dgm:spPr/>
      <dgm:t>
        <a:bodyPr/>
        <a:lstStyle/>
        <a:p>
          <a:endParaRPr lang="th-TH"/>
        </a:p>
      </dgm:t>
    </dgm:pt>
    <dgm:pt modelId="{A04A6732-5312-40CF-AF2D-81F934DDB900}" type="pres">
      <dgm:prSet presAssocID="{6105FF90-662C-4D40-A1E9-E1730F92AE5C}" presName="comp" presStyleCnt="0"/>
      <dgm:spPr/>
      <dgm:t>
        <a:bodyPr/>
        <a:lstStyle/>
        <a:p>
          <a:endParaRPr lang="th-TH"/>
        </a:p>
      </dgm:t>
    </dgm:pt>
    <dgm:pt modelId="{DFAD8465-2574-4314-9929-237075BE87D9}" type="pres">
      <dgm:prSet presAssocID="{6105FF90-662C-4D40-A1E9-E1730F92AE5C}" presName="box" presStyleLbl="node1" presStyleIdx="4" presStyleCnt="6"/>
      <dgm:spPr/>
      <dgm:t>
        <a:bodyPr/>
        <a:lstStyle/>
        <a:p>
          <a:endParaRPr lang="th-TH"/>
        </a:p>
      </dgm:t>
    </dgm:pt>
    <dgm:pt modelId="{1F9382DC-689C-4B3A-AD77-9FE2A140F9D6}" type="pres">
      <dgm:prSet presAssocID="{6105FF90-662C-4D40-A1E9-E1730F92AE5C}" presName="img" presStyleLbl="fgImgPlace1" presStyleIdx="4" presStyleCnt="6"/>
      <dgm:spPr/>
      <dgm:t>
        <a:bodyPr/>
        <a:lstStyle/>
        <a:p>
          <a:endParaRPr lang="th-TH"/>
        </a:p>
      </dgm:t>
    </dgm:pt>
    <dgm:pt modelId="{BC5205E8-D102-4A58-8220-0B617C29DFBF}" type="pres">
      <dgm:prSet presAssocID="{6105FF90-662C-4D40-A1E9-E1730F92AE5C}" presName="text" presStyleLbl="node1" presStyleIdx="4" presStyleCnt="6">
        <dgm:presLayoutVars>
          <dgm:bulletEnabled val="1"/>
        </dgm:presLayoutVars>
      </dgm:prSet>
      <dgm:spPr/>
      <dgm:t>
        <a:bodyPr/>
        <a:lstStyle/>
        <a:p>
          <a:endParaRPr lang="th-TH"/>
        </a:p>
      </dgm:t>
    </dgm:pt>
    <dgm:pt modelId="{FD736C87-E7FB-41E6-9EE9-580B7EAE35D9}" type="pres">
      <dgm:prSet presAssocID="{8F7448FB-DAFE-4949-91C0-6B0219B4D455}" presName="spacer" presStyleCnt="0"/>
      <dgm:spPr/>
      <dgm:t>
        <a:bodyPr/>
        <a:lstStyle/>
        <a:p>
          <a:endParaRPr lang="th-TH"/>
        </a:p>
      </dgm:t>
    </dgm:pt>
    <dgm:pt modelId="{71F8F39F-313E-4D98-962A-B5A88D99CAE6}" type="pres">
      <dgm:prSet presAssocID="{85BB7A1D-DC13-4B72-953E-F37E21A1454A}" presName="comp" presStyleCnt="0"/>
      <dgm:spPr/>
      <dgm:t>
        <a:bodyPr/>
        <a:lstStyle/>
        <a:p>
          <a:endParaRPr lang="th-TH"/>
        </a:p>
      </dgm:t>
    </dgm:pt>
    <dgm:pt modelId="{6499158B-C928-42BE-ADAD-07388F8369E2}" type="pres">
      <dgm:prSet presAssocID="{85BB7A1D-DC13-4B72-953E-F37E21A1454A}" presName="box" presStyleLbl="node1" presStyleIdx="5" presStyleCnt="6"/>
      <dgm:spPr/>
      <dgm:t>
        <a:bodyPr/>
        <a:lstStyle/>
        <a:p>
          <a:endParaRPr lang="th-TH"/>
        </a:p>
      </dgm:t>
    </dgm:pt>
    <dgm:pt modelId="{C467D43D-1BFB-429B-8FD2-0DC2412BED09}" type="pres">
      <dgm:prSet presAssocID="{85BB7A1D-DC13-4B72-953E-F37E21A1454A}" presName="img" presStyleLbl="fgImgPlace1" presStyleIdx="5" presStyleCnt="6"/>
      <dgm:spPr/>
      <dgm:t>
        <a:bodyPr/>
        <a:lstStyle/>
        <a:p>
          <a:endParaRPr lang="th-TH"/>
        </a:p>
      </dgm:t>
    </dgm:pt>
    <dgm:pt modelId="{9D36DF9A-27CF-40C6-84A9-551C34F0FEB7}" type="pres">
      <dgm:prSet presAssocID="{85BB7A1D-DC13-4B72-953E-F37E21A1454A}" presName="text" presStyleLbl="node1" presStyleIdx="5" presStyleCnt="6">
        <dgm:presLayoutVars>
          <dgm:bulletEnabled val="1"/>
        </dgm:presLayoutVars>
      </dgm:prSet>
      <dgm:spPr/>
      <dgm:t>
        <a:bodyPr/>
        <a:lstStyle/>
        <a:p>
          <a:endParaRPr lang="th-TH"/>
        </a:p>
      </dgm:t>
    </dgm:pt>
  </dgm:ptLst>
  <dgm:cxnLst>
    <dgm:cxn modelId="{D316287F-F428-47F5-B76F-27B398F195FF}" type="presOf" srcId="{1BC4CE7D-10E4-4E65-9FE0-E2CB5EB8FF1D}" destId="{C60B7733-6360-4B0F-8469-51C62A7DF31D}" srcOrd="1" destOrd="0" presId="urn:microsoft.com/office/officeart/2005/8/layout/vList4"/>
    <dgm:cxn modelId="{A72279CC-3D24-45E2-841D-4AA8982150D2}" type="presOf" srcId="{6105FF90-662C-4D40-A1E9-E1730F92AE5C}" destId="{BC5205E8-D102-4A58-8220-0B617C29DFBF}" srcOrd="1" destOrd="0" presId="urn:microsoft.com/office/officeart/2005/8/layout/vList4"/>
    <dgm:cxn modelId="{53C4F5ED-C349-4903-A34A-754BC445A7E7}" srcId="{49FE96D5-D4DF-493D-901F-40413D7782F2}" destId="{85BB7A1D-DC13-4B72-953E-F37E21A1454A}" srcOrd="5" destOrd="0" parTransId="{48E101B8-00C5-445D-B8CF-6ED26554AA09}" sibTransId="{B059EAD0-4437-476A-85E6-80E2AC84C233}"/>
    <dgm:cxn modelId="{CEB45A0A-1EB3-466A-8491-AAE410A163C1}" type="presOf" srcId="{4C3AA75D-2E74-44A6-BD45-507D42EC4CD2}" destId="{1E328D0E-567D-488C-A5B0-600C1EDDE353}" srcOrd="0" destOrd="0" presId="urn:microsoft.com/office/officeart/2005/8/layout/vList4"/>
    <dgm:cxn modelId="{99B604BF-EF79-40CB-8D70-DAC0BEC43476}" srcId="{49FE96D5-D4DF-493D-901F-40413D7782F2}" destId="{6105FF90-662C-4D40-A1E9-E1730F92AE5C}" srcOrd="4" destOrd="0" parTransId="{CA20D44E-C5A4-4C33-BF5A-487B03214A9A}" sibTransId="{8F7448FB-DAFE-4949-91C0-6B0219B4D455}"/>
    <dgm:cxn modelId="{303F90E7-0E7B-4414-8B41-00029496B405}" type="presOf" srcId="{A38414AF-0867-4157-B468-1634AAC972FC}" destId="{02386FD3-01BF-48B5-A157-77AC0358B258}" srcOrd="0" destOrd="0" presId="urn:microsoft.com/office/officeart/2005/8/layout/vList4"/>
    <dgm:cxn modelId="{3AF90D53-FB52-4535-9655-08ABF349AEA2}" srcId="{49FE96D5-D4DF-493D-901F-40413D7782F2}" destId="{4C3AA75D-2E74-44A6-BD45-507D42EC4CD2}" srcOrd="3" destOrd="0" parTransId="{AA288AF5-A6D5-46D8-9953-065D3C872D58}" sibTransId="{E5A81559-DA7A-40D0-B433-115D6AA3A416}"/>
    <dgm:cxn modelId="{60EF9D37-23CD-41AD-A758-D8B7E6FAD733}" type="presOf" srcId="{85BB7A1D-DC13-4B72-953E-F37E21A1454A}" destId="{6499158B-C928-42BE-ADAD-07388F8369E2}" srcOrd="0" destOrd="0" presId="urn:microsoft.com/office/officeart/2005/8/layout/vList4"/>
    <dgm:cxn modelId="{B5DB62F2-D9AB-4F13-AD6A-EE2F4CB4C00E}" type="presOf" srcId="{A38414AF-0867-4157-B468-1634AAC972FC}" destId="{B7CEDC80-0B51-452E-84B1-55B8E5CC723C}" srcOrd="1" destOrd="0" presId="urn:microsoft.com/office/officeart/2005/8/layout/vList4"/>
    <dgm:cxn modelId="{4EEE0625-50CB-42C4-9BC4-62C72111CDDA}" type="presOf" srcId="{85BB7A1D-DC13-4B72-953E-F37E21A1454A}" destId="{9D36DF9A-27CF-40C6-84A9-551C34F0FEB7}" srcOrd="1" destOrd="0" presId="urn:microsoft.com/office/officeart/2005/8/layout/vList4"/>
    <dgm:cxn modelId="{66D8D517-F2A2-40CD-8F61-413AFA06962E}" type="presOf" srcId="{4EDC468F-D753-4B55-BB3D-A3BA63286A39}" destId="{1D3A8939-35AF-4FF8-B096-59B89E4967FC}" srcOrd="1" destOrd="0" presId="urn:microsoft.com/office/officeart/2005/8/layout/vList4"/>
    <dgm:cxn modelId="{702815DF-D4AD-4CBE-BE7F-F2BD0433D519}" srcId="{49FE96D5-D4DF-493D-901F-40413D7782F2}" destId="{A38414AF-0867-4157-B468-1634AAC972FC}" srcOrd="1" destOrd="0" parTransId="{774C21C7-200F-4F09-9247-70EAAC1F85C3}" sibTransId="{2BADF35D-7E99-42DA-947A-28AA74C9A208}"/>
    <dgm:cxn modelId="{D0E71D11-B7A4-40F0-86DE-A0FEB38E2BBF}" srcId="{49FE96D5-D4DF-493D-901F-40413D7782F2}" destId="{1BC4CE7D-10E4-4E65-9FE0-E2CB5EB8FF1D}" srcOrd="0" destOrd="0" parTransId="{40C14043-88A5-405B-AA0B-70DCED723932}" sibTransId="{1F4A818E-E085-432C-A431-FD500F644A3F}"/>
    <dgm:cxn modelId="{C619CDC1-09FE-486A-B139-90BAFF78A575}" type="presOf" srcId="{4EDC468F-D753-4B55-BB3D-A3BA63286A39}" destId="{929C97C5-0571-4468-8133-CD4A42650764}" srcOrd="0" destOrd="0" presId="urn:microsoft.com/office/officeart/2005/8/layout/vList4"/>
    <dgm:cxn modelId="{0B640E5B-014D-4093-81B9-7D6CB849998E}" type="presOf" srcId="{49FE96D5-D4DF-493D-901F-40413D7782F2}" destId="{60D66314-BCB1-4D03-B879-C82A027B44CC}" srcOrd="0" destOrd="0" presId="urn:microsoft.com/office/officeart/2005/8/layout/vList4"/>
    <dgm:cxn modelId="{8805C0F4-569E-4EB7-ABF2-E9C0A8531739}" type="presOf" srcId="{6105FF90-662C-4D40-A1E9-E1730F92AE5C}" destId="{DFAD8465-2574-4314-9929-237075BE87D9}" srcOrd="0" destOrd="0" presId="urn:microsoft.com/office/officeart/2005/8/layout/vList4"/>
    <dgm:cxn modelId="{AE50C30C-0416-477C-BFA0-7637007EFAE5}" type="presOf" srcId="{4C3AA75D-2E74-44A6-BD45-507D42EC4CD2}" destId="{CD3B4FF1-B7C6-468B-A681-A4F433048A10}" srcOrd="1" destOrd="0" presId="urn:microsoft.com/office/officeart/2005/8/layout/vList4"/>
    <dgm:cxn modelId="{01BF2920-F70F-41F4-BC52-765A04451807}" srcId="{49FE96D5-D4DF-493D-901F-40413D7782F2}" destId="{4EDC468F-D753-4B55-BB3D-A3BA63286A39}" srcOrd="2" destOrd="0" parTransId="{526A2C77-EB0F-475A-92D3-A8DD9E0A7876}" sibTransId="{C2DDF98A-4C2C-4B95-9D39-BD04EFE94873}"/>
    <dgm:cxn modelId="{7EC5795F-6C44-4D38-A3CD-6BC2A9307329}" type="presOf" srcId="{1BC4CE7D-10E4-4E65-9FE0-E2CB5EB8FF1D}" destId="{488A27AD-7E1C-4678-A44D-DE2C2154B2F7}" srcOrd="0" destOrd="0" presId="urn:microsoft.com/office/officeart/2005/8/layout/vList4"/>
    <dgm:cxn modelId="{4836E98C-EA26-4236-BC54-C5BB8936FB78}" type="presParOf" srcId="{60D66314-BCB1-4D03-B879-C82A027B44CC}" destId="{607C5F27-9CDF-4F92-98C0-25718B02548C}" srcOrd="0" destOrd="0" presId="urn:microsoft.com/office/officeart/2005/8/layout/vList4"/>
    <dgm:cxn modelId="{E7CC26FA-4371-486D-9020-4631BB959F17}" type="presParOf" srcId="{607C5F27-9CDF-4F92-98C0-25718B02548C}" destId="{488A27AD-7E1C-4678-A44D-DE2C2154B2F7}" srcOrd="0" destOrd="0" presId="urn:microsoft.com/office/officeart/2005/8/layout/vList4"/>
    <dgm:cxn modelId="{0E07751A-6626-4AE3-9BDC-EC3CF76E4797}" type="presParOf" srcId="{607C5F27-9CDF-4F92-98C0-25718B02548C}" destId="{30EB4A90-E7C7-4825-B6D8-41ED41327FD5}" srcOrd="1" destOrd="0" presId="urn:microsoft.com/office/officeart/2005/8/layout/vList4"/>
    <dgm:cxn modelId="{FB06FD66-DA6D-4B24-A2F8-6780BC87E4EA}" type="presParOf" srcId="{607C5F27-9CDF-4F92-98C0-25718B02548C}" destId="{C60B7733-6360-4B0F-8469-51C62A7DF31D}" srcOrd="2" destOrd="0" presId="urn:microsoft.com/office/officeart/2005/8/layout/vList4"/>
    <dgm:cxn modelId="{248F0641-9C5F-42E9-99EC-B14A7D17B75B}" type="presParOf" srcId="{60D66314-BCB1-4D03-B879-C82A027B44CC}" destId="{07441798-6658-4735-86D0-19144D1CA6FC}" srcOrd="1" destOrd="0" presId="urn:microsoft.com/office/officeart/2005/8/layout/vList4"/>
    <dgm:cxn modelId="{83905C75-14E9-4752-8350-F112F858726B}" type="presParOf" srcId="{60D66314-BCB1-4D03-B879-C82A027B44CC}" destId="{C7DC4895-E2B5-4E99-9DCB-12EC8483B56F}" srcOrd="2" destOrd="0" presId="urn:microsoft.com/office/officeart/2005/8/layout/vList4"/>
    <dgm:cxn modelId="{A22FEE67-EBEB-4AD2-BE8B-5391D9D52D17}" type="presParOf" srcId="{C7DC4895-E2B5-4E99-9DCB-12EC8483B56F}" destId="{02386FD3-01BF-48B5-A157-77AC0358B258}" srcOrd="0" destOrd="0" presId="urn:microsoft.com/office/officeart/2005/8/layout/vList4"/>
    <dgm:cxn modelId="{B0536DFD-5AB3-4BDB-ADAB-656F45320663}" type="presParOf" srcId="{C7DC4895-E2B5-4E99-9DCB-12EC8483B56F}" destId="{8F7D745C-0F88-42F8-A069-388CA2579644}" srcOrd="1" destOrd="0" presId="urn:microsoft.com/office/officeart/2005/8/layout/vList4"/>
    <dgm:cxn modelId="{978EFB4A-8AF9-4F61-8D64-D40D07033D8B}" type="presParOf" srcId="{C7DC4895-E2B5-4E99-9DCB-12EC8483B56F}" destId="{B7CEDC80-0B51-452E-84B1-55B8E5CC723C}" srcOrd="2" destOrd="0" presId="urn:microsoft.com/office/officeart/2005/8/layout/vList4"/>
    <dgm:cxn modelId="{02822DB6-5DC9-498D-BCD3-78D75BDA701F}" type="presParOf" srcId="{60D66314-BCB1-4D03-B879-C82A027B44CC}" destId="{909A5DA9-E1E3-4B6D-8CEB-616EDF136D09}" srcOrd="3" destOrd="0" presId="urn:microsoft.com/office/officeart/2005/8/layout/vList4"/>
    <dgm:cxn modelId="{B9DDEDAB-39DA-4F48-BF4E-F42584B909F8}" type="presParOf" srcId="{60D66314-BCB1-4D03-B879-C82A027B44CC}" destId="{046600A3-C415-4ABC-82C6-B17C19680DD5}" srcOrd="4" destOrd="0" presId="urn:microsoft.com/office/officeart/2005/8/layout/vList4"/>
    <dgm:cxn modelId="{7D8029BD-13D4-46EC-A94F-992EC3E13CE6}" type="presParOf" srcId="{046600A3-C415-4ABC-82C6-B17C19680DD5}" destId="{929C97C5-0571-4468-8133-CD4A42650764}" srcOrd="0" destOrd="0" presId="urn:microsoft.com/office/officeart/2005/8/layout/vList4"/>
    <dgm:cxn modelId="{ACC15414-7C8C-4743-8FD2-E52CA80C4932}" type="presParOf" srcId="{046600A3-C415-4ABC-82C6-B17C19680DD5}" destId="{19F24646-BE68-4DD1-8D0D-3C8442EA87C9}" srcOrd="1" destOrd="0" presId="urn:microsoft.com/office/officeart/2005/8/layout/vList4"/>
    <dgm:cxn modelId="{30F94E35-43F0-41D9-8F30-36969B1B811D}" type="presParOf" srcId="{046600A3-C415-4ABC-82C6-B17C19680DD5}" destId="{1D3A8939-35AF-4FF8-B096-59B89E4967FC}" srcOrd="2" destOrd="0" presId="urn:microsoft.com/office/officeart/2005/8/layout/vList4"/>
    <dgm:cxn modelId="{B7182C44-9325-4EEB-8ECC-1FCDF35C7B42}" type="presParOf" srcId="{60D66314-BCB1-4D03-B879-C82A027B44CC}" destId="{E8DE97E7-2108-4597-9D47-440DA71FB211}" srcOrd="5" destOrd="0" presId="urn:microsoft.com/office/officeart/2005/8/layout/vList4"/>
    <dgm:cxn modelId="{256348A5-992B-4F79-957A-C2753D9A9860}" type="presParOf" srcId="{60D66314-BCB1-4D03-B879-C82A027B44CC}" destId="{9CA074CB-74A8-4FA3-8D98-C6489C41BD68}" srcOrd="6" destOrd="0" presId="urn:microsoft.com/office/officeart/2005/8/layout/vList4"/>
    <dgm:cxn modelId="{8DA748F1-846A-4F4A-9BC2-86E1CCB21A58}" type="presParOf" srcId="{9CA074CB-74A8-4FA3-8D98-C6489C41BD68}" destId="{1E328D0E-567D-488C-A5B0-600C1EDDE353}" srcOrd="0" destOrd="0" presId="urn:microsoft.com/office/officeart/2005/8/layout/vList4"/>
    <dgm:cxn modelId="{2E18F5EA-31E6-4445-AF38-597E86F86F99}" type="presParOf" srcId="{9CA074CB-74A8-4FA3-8D98-C6489C41BD68}" destId="{16A045F0-63F5-4205-89A7-F0D2F6599304}" srcOrd="1" destOrd="0" presId="urn:microsoft.com/office/officeart/2005/8/layout/vList4"/>
    <dgm:cxn modelId="{7774275A-50D8-47E3-8C82-122B062564F3}" type="presParOf" srcId="{9CA074CB-74A8-4FA3-8D98-C6489C41BD68}" destId="{CD3B4FF1-B7C6-468B-A681-A4F433048A10}" srcOrd="2" destOrd="0" presId="urn:microsoft.com/office/officeart/2005/8/layout/vList4"/>
    <dgm:cxn modelId="{6ABE55A4-4F22-4841-BC6B-1BEE597F5A7C}" type="presParOf" srcId="{60D66314-BCB1-4D03-B879-C82A027B44CC}" destId="{718BAD6B-5F3B-48B9-9801-73F747266FE9}" srcOrd="7" destOrd="0" presId="urn:microsoft.com/office/officeart/2005/8/layout/vList4"/>
    <dgm:cxn modelId="{1FBAB7D0-3F54-48C7-AACC-86167CAD579C}" type="presParOf" srcId="{60D66314-BCB1-4D03-B879-C82A027B44CC}" destId="{A04A6732-5312-40CF-AF2D-81F934DDB900}" srcOrd="8" destOrd="0" presId="urn:microsoft.com/office/officeart/2005/8/layout/vList4"/>
    <dgm:cxn modelId="{2D68FECF-57EB-445D-A537-DD0AD5BEC339}" type="presParOf" srcId="{A04A6732-5312-40CF-AF2D-81F934DDB900}" destId="{DFAD8465-2574-4314-9929-237075BE87D9}" srcOrd="0" destOrd="0" presId="urn:microsoft.com/office/officeart/2005/8/layout/vList4"/>
    <dgm:cxn modelId="{6EA5BCDD-645E-4FFA-9550-22569D1666D7}" type="presParOf" srcId="{A04A6732-5312-40CF-AF2D-81F934DDB900}" destId="{1F9382DC-689C-4B3A-AD77-9FE2A140F9D6}" srcOrd="1" destOrd="0" presId="urn:microsoft.com/office/officeart/2005/8/layout/vList4"/>
    <dgm:cxn modelId="{FBD618F9-CA91-47FE-ACAC-3EDF6A844428}" type="presParOf" srcId="{A04A6732-5312-40CF-AF2D-81F934DDB900}" destId="{BC5205E8-D102-4A58-8220-0B617C29DFBF}" srcOrd="2" destOrd="0" presId="urn:microsoft.com/office/officeart/2005/8/layout/vList4"/>
    <dgm:cxn modelId="{AA4D3778-AC58-4304-85E4-6E35FCCF5CFA}" type="presParOf" srcId="{60D66314-BCB1-4D03-B879-C82A027B44CC}" destId="{FD736C87-E7FB-41E6-9EE9-580B7EAE35D9}" srcOrd="9" destOrd="0" presId="urn:microsoft.com/office/officeart/2005/8/layout/vList4"/>
    <dgm:cxn modelId="{8EDD7ADF-93AC-4E8B-95B7-64B0A1C98470}" type="presParOf" srcId="{60D66314-BCB1-4D03-B879-C82A027B44CC}" destId="{71F8F39F-313E-4D98-962A-B5A88D99CAE6}" srcOrd="10" destOrd="0" presId="urn:microsoft.com/office/officeart/2005/8/layout/vList4"/>
    <dgm:cxn modelId="{3DD8D224-77BA-4EF0-AF88-B644006CCC78}" type="presParOf" srcId="{71F8F39F-313E-4D98-962A-B5A88D99CAE6}" destId="{6499158B-C928-42BE-ADAD-07388F8369E2}" srcOrd="0" destOrd="0" presId="urn:microsoft.com/office/officeart/2005/8/layout/vList4"/>
    <dgm:cxn modelId="{D484D587-6DB6-4A92-A131-E3B5D80E4150}" type="presParOf" srcId="{71F8F39F-313E-4D98-962A-B5A88D99CAE6}" destId="{C467D43D-1BFB-429B-8FD2-0DC2412BED09}" srcOrd="1" destOrd="0" presId="urn:microsoft.com/office/officeart/2005/8/layout/vList4"/>
    <dgm:cxn modelId="{BBFD62FA-1821-41D5-8ABA-31C28B834592}" type="presParOf" srcId="{71F8F39F-313E-4D98-962A-B5A88D99CAE6}" destId="{9D36DF9A-27CF-40C6-84A9-551C34F0FEB7}"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602593-FE91-4C97-8623-F814DDCCD994}" type="doc">
      <dgm:prSet loTypeId="urn:microsoft.com/office/officeart/2005/8/layout/cycle8" loCatId="cycle" qsTypeId="urn:microsoft.com/office/officeart/2005/8/quickstyle/3d1" qsCatId="3D" csTypeId="urn:microsoft.com/office/officeart/2005/8/colors/colorful2" csCatId="colorful" phldr="1"/>
      <dgm:spPr/>
    </dgm:pt>
    <dgm:pt modelId="{3622734A-58C6-4C38-A059-FB757E221689}">
      <dgm:prSet phldrT="[ข้อความ]" custT="1"/>
      <dgm:spPr/>
      <dgm:t>
        <a:bodyPr anchor="t"/>
        <a:lstStyle/>
        <a:p>
          <a:pPr marL="85725" indent="0" algn="l"/>
          <a:r>
            <a:rPr lang="en-US" sz="3200" b="1" dirty="0" smtClean="0">
              <a:latin typeface="Tahoma" pitchFamily="34" charset="0"/>
              <a:ea typeface="Tahoma" pitchFamily="34" charset="0"/>
              <a:cs typeface="Tahoma" pitchFamily="34" charset="0"/>
            </a:rPr>
            <a:t>1.</a:t>
          </a:r>
          <a:r>
            <a:rPr lang="th-TH" sz="2800" b="1" dirty="0" smtClean="0">
              <a:latin typeface="Tahoma" pitchFamily="34" charset="0"/>
              <a:ea typeface="Tahoma" pitchFamily="34" charset="0"/>
              <a:cs typeface="Tahoma" pitchFamily="34" charset="0"/>
            </a:rPr>
            <a:t>วิเคราะห์   </a:t>
          </a:r>
          <a:r>
            <a:rPr lang="th-TH" sz="2000" b="1" dirty="0" smtClean="0">
              <a:latin typeface="Tahoma" pitchFamily="34" charset="0"/>
              <a:ea typeface="Tahoma" pitchFamily="34" charset="0"/>
              <a:cs typeface="Tahoma" pitchFamily="34" charset="0"/>
            </a:rPr>
            <a:t>ประเมินชุมชน </a:t>
          </a:r>
          <a:r>
            <a:rPr lang="th-TH" sz="2800" b="1" dirty="0" smtClean="0">
              <a:latin typeface="Tahoma" pitchFamily="34" charset="0"/>
              <a:ea typeface="Tahoma" pitchFamily="34" charset="0"/>
              <a:cs typeface="Tahoma" pitchFamily="34" charset="0"/>
            </a:rPr>
            <a:t>   </a:t>
          </a:r>
          <a:endParaRPr lang="th-TH" sz="3200" b="1" dirty="0" smtClean="0">
            <a:latin typeface="Tahoma" pitchFamily="34" charset="0"/>
            <a:ea typeface="Tahoma" pitchFamily="34" charset="0"/>
            <a:cs typeface="Tahoma" pitchFamily="34" charset="0"/>
          </a:endParaRPr>
        </a:p>
      </dgm:t>
    </dgm:pt>
    <dgm:pt modelId="{1533A3D0-DAD2-4D7C-B2A2-3A77D29A453B}" type="parTrans" cxnId="{7B8A6C89-ACCE-4678-9B4C-CEC579776014}">
      <dgm:prSet/>
      <dgm:spPr/>
      <dgm:t>
        <a:bodyPr/>
        <a:lstStyle/>
        <a:p>
          <a:endParaRPr lang="th-TH" sz="1800" b="1">
            <a:latin typeface="Tahoma" pitchFamily="34" charset="0"/>
            <a:ea typeface="Tahoma" pitchFamily="34" charset="0"/>
            <a:cs typeface="Tahoma" pitchFamily="34" charset="0"/>
          </a:endParaRPr>
        </a:p>
      </dgm:t>
    </dgm:pt>
    <dgm:pt modelId="{C7527D59-923F-483E-ADC3-76A82E9A60F7}" type="sibTrans" cxnId="{7B8A6C89-ACCE-4678-9B4C-CEC579776014}">
      <dgm:prSet/>
      <dgm:spPr/>
      <dgm:t>
        <a:bodyPr/>
        <a:lstStyle/>
        <a:p>
          <a:endParaRPr lang="th-TH" sz="1800" b="1">
            <a:latin typeface="Tahoma" pitchFamily="34" charset="0"/>
            <a:ea typeface="Tahoma" pitchFamily="34" charset="0"/>
            <a:cs typeface="Tahoma" pitchFamily="34" charset="0"/>
          </a:endParaRPr>
        </a:p>
      </dgm:t>
    </dgm:pt>
    <dgm:pt modelId="{B3CEACF8-0AFF-4346-B86C-408CCB915DDA}">
      <dgm:prSet phldrT="[ข้อความ]" custT="1"/>
      <dgm:spPr/>
      <dgm:t>
        <a:bodyPr anchor="b"/>
        <a:lstStyle/>
        <a:p>
          <a:r>
            <a:rPr lang="en-US" sz="2800" b="1" dirty="0" smtClean="0">
              <a:latin typeface="Tahoma" pitchFamily="34" charset="0"/>
              <a:ea typeface="Tahoma" pitchFamily="34" charset="0"/>
              <a:cs typeface="Tahoma" pitchFamily="34" charset="0"/>
            </a:rPr>
            <a:t>3.</a:t>
          </a:r>
          <a:r>
            <a:rPr lang="th-TH" sz="2800" b="1" dirty="0" smtClean="0">
              <a:latin typeface="Tahoma" pitchFamily="34" charset="0"/>
              <a:ea typeface="Tahoma" pitchFamily="34" charset="0"/>
              <a:cs typeface="Tahoma" pitchFamily="34" charset="0"/>
            </a:rPr>
            <a:t>ทำตามแผน</a:t>
          </a:r>
          <a:endParaRPr lang="th-TH" sz="2800" b="1" dirty="0">
            <a:latin typeface="Tahoma" pitchFamily="34" charset="0"/>
            <a:ea typeface="Tahoma" pitchFamily="34" charset="0"/>
            <a:cs typeface="Tahoma" pitchFamily="34" charset="0"/>
          </a:endParaRPr>
        </a:p>
      </dgm:t>
    </dgm:pt>
    <dgm:pt modelId="{AF6064C6-792E-473C-82C4-BF6D6615122C}" type="parTrans" cxnId="{6F10D164-88FB-4950-8C6F-DF029F3A253D}">
      <dgm:prSet/>
      <dgm:spPr/>
      <dgm:t>
        <a:bodyPr/>
        <a:lstStyle/>
        <a:p>
          <a:endParaRPr lang="th-TH" sz="1800" b="1">
            <a:latin typeface="Tahoma" pitchFamily="34" charset="0"/>
            <a:ea typeface="Tahoma" pitchFamily="34" charset="0"/>
            <a:cs typeface="Tahoma" pitchFamily="34" charset="0"/>
          </a:endParaRPr>
        </a:p>
      </dgm:t>
    </dgm:pt>
    <dgm:pt modelId="{D5156999-4B77-46D8-8FBE-095006F5A5D3}" type="sibTrans" cxnId="{6F10D164-88FB-4950-8C6F-DF029F3A253D}">
      <dgm:prSet/>
      <dgm:spPr/>
      <dgm:t>
        <a:bodyPr/>
        <a:lstStyle/>
        <a:p>
          <a:endParaRPr lang="th-TH" sz="1800" b="1">
            <a:latin typeface="Tahoma" pitchFamily="34" charset="0"/>
            <a:ea typeface="Tahoma" pitchFamily="34" charset="0"/>
            <a:cs typeface="Tahoma" pitchFamily="34" charset="0"/>
          </a:endParaRPr>
        </a:p>
      </dgm:t>
    </dgm:pt>
    <dgm:pt modelId="{471CC072-6165-4321-85A7-0FDEE4E94FF8}">
      <dgm:prSet phldrT="[ข้อความ]" custT="1"/>
      <dgm:spPr/>
      <dgm:t>
        <a:bodyPr anchor="t"/>
        <a:lstStyle/>
        <a:p>
          <a:pPr>
            <a:spcAft>
              <a:spcPts val="0"/>
            </a:spcAft>
          </a:pPr>
          <a:r>
            <a:rPr lang="en-US" sz="2800" b="1" dirty="0" smtClean="0">
              <a:latin typeface="Tahoma" pitchFamily="34" charset="0"/>
              <a:ea typeface="Tahoma" pitchFamily="34" charset="0"/>
              <a:cs typeface="Tahoma" pitchFamily="34" charset="0"/>
            </a:rPr>
            <a:t>4.</a:t>
          </a:r>
          <a:r>
            <a:rPr lang="th-TH" sz="2800" b="1" dirty="0" smtClean="0">
              <a:latin typeface="Tahoma" pitchFamily="34" charset="0"/>
              <a:ea typeface="Tahoma" pitchFamily="34" charset="0"/>
              <a:cs typeface="Tahoma" pitchFamily="34" charset="0"/>
            </a:rPr>
            <a:t>ติดตามประเมิน</a:t>
          </a:r>
          <a:endParaRPr lang="th-TH" sz="2000" b="1" dirty="0" smtClean="0">
            <a:latin typeface="Tahoma" pitchFamily="34" charset="0"/>
            <a:ea typeface="Tahoma" pitchFamily="34" charset="0"/>
            <a:cs typeface="Tahoma" pitchFamily="34" charset="0"/>
          </a:endParaRPr>
        </a:p>
        <a:p>
          <a:pPr>
            <a:spcAft>
              <a:spcPct val="35000"/>
            </a:spcAft>
          </a:pPr>
          <a:r>
            <a:rPr lang="th-TH" sz="2000" b="1" dirty="0" smtClean="0">
              <a:latin typeface="Tahoma" pitchFamily="34" charset="0"/>
              <a:ea typeface="Tahoma" pitchFamily="34" charset="0"/>
              <a:cs typeface="Tahoma" pitchFamily="34" charset="0"/>
            </a:rPr>
            <a:t>ผลงาน</a:t>
          </a:r>
          <a:endParaRPr lang="th-TH" sz="2000" b="1" dirty="0">
            <a:latin typeface="Tahoma" pitchFamily="34" charset="0"/>
            <a:ea typeface="Tahoma" pitchFamily="34" charset="0"/>
            <a:cs typeface="Tahoma" pitchFamily="34" charset="0"/>
          </a:endParaRPr>
        </a:p>
      </dgm:t>
    </dgm:pt>
    <dgm:pt modelId="{CA5019BD-56F5-4A0A-9122-DFD652C352F9}" type="parTrans" cxnId="{0AD5F56C-0A35-45AF-B1E2-21919D822E54}">
      <dgm:prSet/>
      <dgm:spPr/>
      <dgm:t>
        <a:bodyPr/>
        <a:lstStyle/>
        <a:p>
          <a:endParaRPr lang="th-TH" sz="1800" b="1">
            <a:latin typeface="Tahoma" pitchFamily="34" charset="0"/>
            <a:ea typeface="Tahoma" pitchFamily="34" charset="0"/>
            <a:cs typeface="Tahoma" pitchFamily="34" charset="0"/>
          </a:endParaRPr>
        </a:p>
      </dgm:t>
    </dgm:pt>
    <dgm:pt modelId="{593A1614-191A-4C0C-8E8F-3F8EB14C9983}" type="sibTrans" cxnId="{0AD5F56C-0A35-45AF-B1E2-21919D822E54}">
      <dgm:prSet/>
      <dgm:spPr/>
      <dgm:t>
        <a:bodyPr/>
        <a:lstStyle/>
        <a:p>
          <a:endParaRPr lang="th-TH" sz="1800" b="1">
            <a:latin typeface="Tahoma" pitchFamily="34" charset="0"/>
            <a:ea typeface="Tahoma" pitchFamily="34" charset="0"/>
            <a:cs typeface="Tahoma" pitchFamily="34" charset="0"/>
          </a:endParaRPr>
        </a:p>
      </dgm:t>
    </dgm:pt>
    <dgm:pt modelId="{559D7156-91D9-4AD9-A91B-4FECB55574F9}">
      <dgm:prSet custT="1"/>
      <dgm:spPr/>
      <dgm:t>
        <a:bodyPr anchor="b"/>
        <a:lstStyle/>
        <a:p>
          <a:r>
            <a:rPr lang="en-US" sz="2800" b="1" dirty="0" smtClean="0">
              <a:latin typeface="Tahoma" pitchFamily="34" charset="0"/>
              <a:ea typeface="Tahoma" pitchFamily="34" charset="0"/>
              <a:cs typeface="Tahoma" pitchFamily="34" charset="0"/>
            </a:rPr>
            <a:t>2.</a:t>
          </a:r>
          <a:r>
            <a:rPr lang="th-TH" sz="2800" b="1" dirty="0" smtClean="0">
              <a:latin typeface="Tahoma" pitchFamily="34" charset="0"/>
              <a:ea typeface="Tahoma" pitchFamily="34" charset="0"/>
              <a:cs typeface="Tahoma" pitchFamily="34" charset="0"/>
            </a:rPr>
            <a:t>วางแผน</a:t>
          </a:r>
          <a:endParaRPr lang="th-TH" sz="2800" b="1" dirty="0">
            <a:latin typeface="Tahoma" pitchFamily="34" charset="0"/>
            <a:ea typeface="Tahoma" pitchFamily="34" charset="0"/>
            <a:cs typeface="Tahoma" pitchFamily="34" charset="0"/>
          </a:endParaRPr>
        </a:p>
      </dgm:t>
    </dgm:pt>
    <dgm:pt modelId="{C0796F6B-1742-4A94-AA20-5F768104330C}" type="parTrans" cxnId="{CD06C5D2-5A27-48DD-9569-F82CCA657CF8}">
      <dgm:prSet/>
      <dgm:spPr/>
      <dgm:t>
        <a:bodyPr/>
        <a:lstStyle/>
        <a:p>
          <a:endParaRPr lang="th-TH" sz="1800" b="1">
            <a:latin typeface="Tahoma" pitchFamily="34" charset="0"/>
            <a:ea typeface="Tahoma" pitchFamily="34" charset="0"/>
            <a:cs typeface="Tahoma" pitchFamily="34" charset="0"/>
          </a:endParaRPr>
        </a:p>
      </dgm:t>
    </dgm:pt>
    <dgm:pt modelId="{C2C2E4BE-096C-416A-A7D0-B6676AF393D0}" type="sibTrans" cxnId="{CD06C5D2-5A27-48DD-9569-F82CCA657CF8}">
      <dgm:prSet/>
      <dgm:spPr/>
      <dgm:t>
        <a:bodyPr/>
        <a:lstStyle/>
        <a:p>
          <a:endParaRPr lang="th-TH" sz="1800" b="1">
            <a:latin typeface="Tahoma" pitchFamily="34" charset="0"/>
            <a:ea typeface="Tahoma" pitchFamily="34" charset="0"/>
            <a:cs typeface="Tahoma" pitchFamily="34" charset="0"/>
          </a:endParaRPr>
        </a:p>
      </dgm:t>
    </dgm:pt>
    <dgm:pt modelId="{FB892F90-9BDE-4631-85C9-3587318EFC2A}" type="pres">
      <dgm:prSet presAssocID="{52602593-FE91-4C97-8623-F814DDCCD994}" presName="compositeShape" presStyleCnt="0">
        <dgm:presLayoutVars>
          <dgm:chMax val="7"/>
          <dgm:dir/>
          <dgm:resizeHandles val="exact"/>
        </dgm:presLayoutVars>
      </dgm:prSet>
      <dgm:spPr/>
    </dgm:pt>
    <dgm:pt modelId="{E55573F6-D83D-4165-A3C6-F9B6809B706E}" type="pres">
      <dgm:prSet presAssocID="{52602593-FE91-4C97-8623-F814DDCCD994}" presName="wedge1" presStyleLbl="node1" presStyleIdx="0" presStyleCnt="4"/>
      <dgm:spPr/>
      <dgm:t>
        <a:bodyPr/>
        <a:lstStyle/>
        <a:p>
          <a:endParaRPr lang="th-TH"/>
        </a:p>
      </dgm:t>
    </dgm:pt>
    <dgm:pt modelId="{F3B522D2-26BB-4A90-BEE3-F9C0A46339B9}" type="pres">
      <dgm:prSet presAssocID="{52602593-FE91-4C97-8623-F814DDCCD994}" presName="dummy1a" presStyleCnt="0"/>
      <dgm:spPr/>
    </dgm:pt>
    <dgm:pt modelId="{C95A9905-18C4-4A00-9EBD-8C0A30B09BE9}" type="pres">
      <dgm:prSet presAssocID="{52602593-FE91-4C97-8623-F814DDCCD994}" presName="dummy1b" presStyleCnt="0"/>
      <dgm:spPr/>
    </dgm:pt>
    <dgm:pt modelId="{8BA06E2D-5FAF-41A6-ADCD-8FDD07F16F3B}" type="pres">
      <dgm:prSet presAssocID="{52602593-FE91-4C97-8623-F814DDCCD994}" presName="wedge1Tx" presStyleLbl="node1" presStyleIdx="0" presStyleCnt="4">
        <dgm:presLayoutVars>
          <dgm:chMax val="0"/>
          <dgm:chPref val="0"/>
          <dgm:bulletEnabled val="1"/>
        </dgm:presLayoutVars>
      </dgm:prSet>
      <dgm:spPr/>
      <dgm:t>
        <a:bodyPr/>
        <a:lstStyle/>
        <a:p>
          <a:endParaRPr lang="th-TH"/>
        </a:p>
      </dgm:t>
    </dgm:pt>
    <dgm:pt modelId="{852DA97C-EBD5-4C6D-892F-15020C950A97}" type="pres">
      <dgm:prSet presAssocID="{52602593-FE91-4C97-8623-F814DDCCD994}" presName="wedge2" presStyleLbl="node1" presStyleIdx="1" presStyleCnt="4" custLinFactNeighborX="-704"/>
      <dgm:spPr/>
      <dgm:t>
        <a:bodyPr/>
        <a:lstStyle/>
        <a:p>
          <a:endParaRPr lang="th-TH"/>
        </a:p>
      </dgm:t>
    </dgm:pt>
    <dgm:pt modelId="{6483A163-97A3-4FCF-9141-35E755410426}" type="pres">
      <dgm:prSet presAssocID="{52602593-FE91-4C97-8623-F814DDCCD994}" presName="dummy2a" presStyleCnt="0"/>
      <dgm:spPr/>
    </dgm:pt>
    <dgm:pt modelId="{E2CC5108-F713-4600-89C0-80FA9EFB4DE6}" type="pres">
      <dgm:prSet presAssocID="{52602593-FE91-4C97-8623-F814DDCCD994}" presName="dummy2b" presStyleCnt="0"/>
      <dgm:spPr/>
    </dgm:pt>
    <dgm:pt modelId="{2C9D447D-D833-4B95-89D4-C2DA73A42162}" type="pres">
      <dgm:prSet presAssocID="{52602593-FE91-4C97-8623-F814DDCCD994}" presName="wedge2Tx" presStyleLbl="node1" presStyleIdx="1" presStyleCnt="4">
        <dgm:presLayoutVars>
          <dgm:chMax val="0"/>
          <dgm:chPref val="0"/>
          <dgm:bulletEnabled val="1"/>
        </dgm:presLayoutVars>
      </dgm:prSet>
      <dgm:spPr/>
      <dgm:t>
        <a:bodyPr/>
        <a:lstStyle/>
        <a:p>
          <a:endParaRPr lang="th-TH"/>
        </a:p>
      </dgm:t>
    </dgm:pt>
    <dgm:pt modelId="{C9FA9BE8-A910-4540-864E-3FE80E2656FD}" type="pres">
      <dgm:prSet presAssocID="{52602593-FE91-4C97-8623-F814DDCCD994}" presName="wedge3" presStyleLbl="node1" presStyleIdx="2" presStyleCnt="4"/>
      <dgm:spPr/>
      <dgm:t>
        <a:bodyPr/>
        <a:lstStyle/>
        <a:p>
          <a:endParaRPr lang="th-TH"/>
        </a:p>
      </dgm:t>
    </dgm:pt>
    <dgm:pt modelId="{EA09874C-8759-49DD-AC69-CB58D2114C1B}" type="pres">
      <dgm:prSet presAssocID="{52602593-FE91-4C97-8623-F814DDCCD994}" presName="dummy3a" presStyleCnt="0"/>
      <dgm:spPr/>
    </dgm:pt>
    <dgm:pt modelId="{88DFE85B-5948-42E3-AD81-5C00343B6536}" type="pres">
      <dgm:prSet presAssocID="{52602593-FE91-4C97-8623-F814DDCCD994}" presName="dummy3b" presStyleCnt="0"/>
      <dgm:spPr/>
    </dgm:pt>
    <dgm:pt modelId="{2790A3D4-C177-4D7B-B56A-DD6691611D06}" type="pres">
      <dgm:prSet presAssocID="{52602593-FE91-4C97-8623-F814DDCCD994}" presName="wedge3Tx" presStyleLbl="node1" presStyleIdx="2" presStyleCnt="4">
        <dgm:presLayoutVars>
          <dgm:chMax val="0"/>
          <dgm:chPref val="0"/>
          <dgm:bulletEnabled val="1"/>
        </dgm:presLayoutVars>
      </dgm:prSet>
      <dgm:spPr/>
      <dgm:t>
        <a:bodyPr/>
        <a:lstStyle/>
        <a:p>
          <a:endParaRPr lang="th-TH"/>
        </a:p>
      </dgm:t>
    </dgm:pt>
    <dgm:pt modelId="{87B00F55-3621-4220-9DB8-4A0E0AB457DD}" type="pres">
      <dgm:prSet presAssocID="{52602593-FE91-4C97-8623-F814DDCCD994}" presName="wedge4" presStyleLbl="node1" presStyleIdx="3" presStyleCnt="4" custScaleX="107126" custScaleY="99556"/>
      <dgm:spPr/>
      <dgm:t>
        <a:bodyPr/>
        <a:lstStyle/>
        <a:p>
          <a:endParaRPr lang="th-TH"/>
        </a:p>
      </dgm:t>
    </dgm:pt>
    <dgm:pt modelId="{3E9E8C8A-88CF-453D-B4A9-78EC7F862234}" type="pres">
      <dgm:prSet presAssocID="{52602593-FE91-4C97-8623-F814DDCCD994}" presName="dummy4a" presStyleCnt="0"/>
      <dgm:spPr/>
    </dgm:pt>
    <dgm:pt modelId="{20CEB9AF-FCE6-40C6-BF1A-679A27FAA236}" type="pres">
      <dgm:prSet presAssocID="{52602593-FE91-4C97-8623-F814DDCCD994}" presName="dummy4b" presStyleCnt="0"/>
      <dgm:spPr/>
    </dgm:pt>
    <dgm:pt modelId="{40D54507-2C88-48D2-87C8-0C84E0AB6062}" type="pres">
      <dgm:prSet presAssocID="{52602593-FE91-4C97-8623-F814DDCCD994}" presName="wedge4Tx" presStyleLbl="node1" presStyleIdx="3" presStyleCnt="4">
        <dgm:presLayoutVars>
          <dgm:chMax val="0"/>
          <dgm:chPref val="0"/>
          <dgm:bulletEnabled val="1"/>
        </dgm:presLayoutVars>
      </dgm:prSet>
      <dgm:spPr/>
      <dgm:t>
        <a:bodyPr/>
        <a:lstStyle/>
        <a:p>
          <a:endParaRPr lang="th-TH"/>
        </a:p>
      </dgm:t>
    </dgm:pt>
    <dgm:pt modelId="{94CD270D-5E2E-44C7-BD3C-9113324533FC}" type="pres">
      <dgm:prSet presAssocID="{C7527D59-923F-483E-ADC3-76A82E9A60F7}" presName="arrowWedge1" presStyleLbl="fgSibTrans2D1" presStyleIdx="0" presStyleCnt="4" custLinFactNeighborX="453"/>
      <dgm:spPr/>
    </dgm:pt>
    <dgm:pt modelId="{23A8F7E1-43AE-4C3E-91EF-D357DBAB9CDD}" type="pres">
      <dgm:prSet presAssocID="{C2C2E4BE-096C-416A-A7D0-B6676AF393D0}" presName="arrowWedge2" presStyleLbl="fgSibTrans2D1" presStyleIdx="1" presStyleCnt="4"/>
      <dgm:spPr/>
    </dgm:pt>
    <dgm:pt modelId="{446B9CD9-446F-416F-9A90-EAE2A0BB4A7B}" type="pres">
      <dgm:prSet presAssocID="{D5156999-4B77-46D8-8FBE-095006F5A5D3}" presName="arrowWedge3" presStyleLbl="fgSibTrans2D1" presStyleIdx="2" presStyleCnt="4"/>
      <dgm:spPr/>
    </dgm:pt>
    <dgm:pt modelId="{7BD51BD9-F7D9-4FB9-8769-1214CA06A782}" type="pres">
      <dgm:prSet presAssocID="{593A1614-191A-4C0C-8E8F-3F8EB14C9983}" presName="arrowWedge4" presStyleLbl="fgSibTrans2D1" presStyleIdx="3" presStyleCnt="4"/>
      <dgm:spPr/>
    </dgm:pt>
  </dgm:ptLst>
  <dgm:cxnLst>
    <dgm:cxn modelId="{7B8A6C89-ACCE-4678-9B4C-CEC579776014}" srcId="{52602593-FE91-4C97-8623-F814DDCCD994}" destId="{3622734A-58C6-4C38-A059-FB757E221689}" srcOrd="0" destOrd="0" parTransId="{1533A3D0-DAD2-4D7C-B2A2-3A77D29A453B}" sibTransId="{C7527D59-923F-483E-ADC3-76A82E9A60F7}"/>
    <dgm:cxn modelId="{F1641289-7ACA-49A4-8F58-DD1C21F788DA}" type="presOf" srcId="{3622734A-58C6-4C38-A059-FB757E221689}" destId="{E55573F6-D83D-4165-A3C6-F9B6809B706E}" srcOrd="0" destOrd="0" presId="urn:microsoft.com/office/officeart/2005/8/layout/cycle8"/>
    <dgm:cxn modelId="{6F10D164-88FB-4950-8C6F-DF029F3A253D}" srcId="{52602593-FE91-4C97-8623-F814DDCCD994}" destId="{B3CEACF8-0AFF-4346-B86C-408CCB915DDA}" srcOrd="2" destOrd="0" parTransId="{AF6064C6-792E-473C-82C4-BF6D6615122C}" sibTransId="{D5156999-4B77-46D8-8FBE-095006F5A5D3}"/>
    <dgm:cxn modelId="{C1EB0D7F-A4BC-4EDD-9FE6-DE7583869D69}" type="presOf" srcId="{B3CEACF8-0AFF-4346-B86C-408CCB915DDA}" destId="{2790A3D4-C177-4D7B-B56A-DD6691611D06}" srcOrd="1" destOrd="0" presId="urn:microsoft.com/office/officeart/2005/8/layout/cycle8"/>
    <dgm:cxn modelId="{44E08AAE-2A55-4283-8A6B-CCCCF2D900F8}" type="presOf" srcId="{559D7156-91D9-4AD9-A91B-4FECB55574F9}" destId="{852DA97C-EBD5-4C6D-892F-15020C950A97}" srcOrd="0" destOrd="0" presId="urn:microsoft.com/office/officeart/2005/8/layout/cycle8"/>
    <dgm:cxn modelId="{2BC2C736-F83B-4BE6-B88B-5C4F1675DCE3}" type="presOf" srcId="{52602593-FE91-4C97-8623-F814DDCCD994}" destId="{FB892F90-9BDE-4631-85C9-3587318EFC2A}" srcOrd="0" destOrd="0" presId="urn:microsoft.com/office/officeart/2005/8/layout/cycle8"/>
    <dgm:cxn modelId="{CD06C5D2-5A27-48DD-9569-F82CCA657CF8}" srcId="{52602593-FE91-4C97-8623-F814DDCCD994}" destId="{559D7156-91D9-4AD9-A91B-4FECB55574F9}" srcOrd="1" destOrd="0" parTransId="{C0796F6B-1742-4A94-AA20-5F768104330C}" sibTransId="{C2C2E4BE-096C-416A-A7D0-B6676AF393D0}"/>
    <dgm:cxn modelId="{0AD5F56C-0A35-45AF-B1E2-21919D822E54}" srcId="{52602593-FE91-4C97-8623-F814DDCCD994}" destId="{471CC072-6165-4321-85A7-0FDEE4E94FF8}" srcOrd="3" destOrd="0" parTransId="{CA5019BD-56F5-4A0A-9122-DFD652C352F9}" sibTransId="{593A1614-191A-4C0C-8E8F-3F8EB14C9983}"/>
    <dgm:cxn modelId="{71B781F3-EF29-4FF0-916C-12D01D78A8B9}" type="presOf" srcId="{559D7156-91D9-4AD9-A91B-4FECB55574F9}" destId="{2C9D447D-D833-4B95-89D4-C2DA73A42162}" srcOrd="1" destOrd="0" presId="urn:microsoft.com/office/officeart/2005/8/layout/cycle8"/>
    <dgm:cxn modelId="{16CA7FE6-A796-420B-A104-264F371C9E58}" type="presOf" srcId="{B3CEACF8-0AFF-4346-B86C-408CCB915DDA}" destId="{C9FA9BE8-A910-4540-864E-3FE80E2656FD}" srcOrd="0" destOrd="0" presId="urn:microsoft.com/office/officeart/2005/8/layout/cycle8"/>
    <dgm:cxn modelId="{F8405588-5A72-4C7A-8FB5-2A6C57643EC2}" type="presOf" srcId="{471CC072-6165-4321-85A7-0FDEE4E94FF8}" destId="{40D54507-2C88-48D2-87C8-0C84E0AB6062}" srcOrd="1" destOrd="0" presId="urn:microsoft.com/office/officeart/2005/8/layout/cycle8"/>
    <dgm:cxn modelId="{CE41C714-15A2-4497-A5AA-6C5CFC6BE4E0}" type="presOf" srcId="{3622734A-58C6-4C38-A059-FB757E221689}" destId="{8BA06E2D-5FAF-41A6-ADCD-8FDD07F16F3B}" srcOrd="1" destOrd="0" presId="urn:microsoft.com/office/officeart/2005/8/layout/cycle8"/>
    <dgm:cxn modelId="{7828F7DB-D02D-494B-AA8B-EB9FC6A21CB5}" type="presOf" srcId="{471CC072-6165-4321-85A7-0FDEE4E94FF8}" destId="{87B00F55-3621-4220-9DB8-4A0E0AB457DD}" srcOrd="0" destOrd="0" presId="urn:microsoft.com/office/officeart/2005/8/layout/cycle8"/>
    <dgm:cxn modelId="{4886CCA4-B3C6-435F-9B32-34E0B316EA13}" type="presParOf" srcId="{FB892F90-9BDE-4631-85C9-3587318EFC2A}" destId="{E55573F6-D83D-4165-A3C6-F9B6809B706E}" srcOrd="0" destOrd="0" presId="urn:microsoft.com/office/officeart/2005/8/layout/cycle8"/>
    <dgm:cxn modelId="{B75797C8-69D0-40F3-8DB6-CB4230C779FF}" type="presParOf" srcId="{FB892F90-9BDE-4631-85C9-3587318EFC2A}" destId="{F3B522D2-26BB-4A90-BEE3-F9C0A46339B9}" srcOrd="1" destOrd="0" presId="urn:microsoft.com/office/officeart/2005/8/layout/cycle8"/>
    <dgm:cxn modelId="{E2512C5E-35C7-4554-A2BB-C83E4BCDB415}" type="presParOf" srcId="{FB892F90-9BDE-4631-85C9-3587318EFC2A}" destId="{C95A9905-18C4-4A00-9EBD-8C0A30B09BE9}" srcOrd="2" destOrd="0" presId="urn:microsoft.com/office/officeart/2005/8/layout/cycle8"/>
    <dgm:cxn modelId="{41BF0294-46E6-4187-A9A7-CFFB97375D2C}" type="presParOf" srcId="{FB892F90-9BDE-4631-85C9-3587318EFC2A}" destId="{8BA06E2D-5FAF-41A6-ADCD-8FDD07F16F3B}" srcOrd="3" destOrd="0" presId="urn:microsoft.com/office/officeart/2005/8/layout/cycle8"/>
    <dgm:cxn modelId="{40E9CF97-2BE2-4E93-85B3-8FE5A788F952}" type="presParOf" srcId="{FB892F90-9BDE-4631-85C9-3587318EFC2A}" destId="{852DA97C-EBD5-4C6D-892F-15020C950A97}" srcOrd="4" destOrd="0" presId="urn:microsoft.com/office/officeart/2005/8/layout/cycle8"/>
    <dgm:cxn modelId="{EFBE04C2-C20C-4943-92F5-0658CC17D7B6}" type="presParOf" srcId="{FB892F90-9BDE-4631-85C9-3587318EFC2A}" destId="{6483A163-97A3-4FCF-9141-35E755410426}" srcOrd="5" destOrd="0" presId="urn:microsoft.com/office/officeart/2005/8/layout/cycle8"/>
    <dgm:cxn modelId="{BBE81F6E-58AF-4A76-B64A-A5E03646669E}" type="presParOf" srcId="{FB892F90-9BDE-4631-85C9-3587318EFC2A}" destId="{E2CC5108-F713-4600-89C0-80FA9EFB4DE6}" srcOrd="6" destOrd="0" presId="urn:microsoft.com/office/officeart/2005/8/layout/cycle8"/>
    <dgm:cxn modelId="{83893799-325F-47CE-8682-3AB7EADB75C0}" type="presParOf" srcId="{FB892F90-9BDE-4631-85C9-3587318EFC2A}" destId="{2C9D447D-D833-4B95-89D4-C2DA73A42162}" srcOrd="7" destOrd="0" presId="urn:microsoft.com/office/officeart/2005/8/layout/cycle8"/>
    <dgm:cxn modelId="{5FDAAF90-DAAC-4D49-B63E-0990EED6D91D}" type="presParOf" srcId="{FB892F90-9BDE-4631-85C9-3587318EFC2A}" destId="{C9FA9BE8-A910-4540-864E-3FE80E2656FD}" srcOrd="8" destOrd="0" presId="urn:microsoft.com/office/officeart/2005/8/layout/cycle8"/>
    <dgm:cxn modelId="{22D07B3F-5F78-4831-AD86-23706C462E1D}" type="presParOf" srcId="{FB892F90-9BDE-4631-85C9-3587318EFC2A}" destId="{EA09874C-8759-49DD-AC69-CB58D2114C1B}" srcOrd="9" destOrd="0" presId="urn:microsoft.com/office/officeart/2005/8/layout/cycle8"/>
    <dgm:cxn modelId="{CD09119E-0594-47BD-B09A-38C12546D109}" type="presParOf" srcId="{FB892F90-9BDE-4631-85C9-3587318EFC2A}" destId="{88DFE85B-5948-42E3-AD81-5C00343B6536}" srcOrd="10" destOrd="0" presId="urn:microsoft.com/office/officeart/2005/8/layout/cycle8"/>
    <dgm:cxn modelId="{ABF5E46F-014D-4700-8D92-208F4CC83266}" type="presParOf" srcId="{FB892F90-9BDE-4631-85C9-3587318EFC2A}" destId="{2790A3D4-C177-4D7B-B56A-DD6691611D06}" srcOrd="11" destOrd="0" presId="urn:microsoft.com/office/officeart/2005/8/layout/cycle8"/>
    <dgm:cxn modelId="{8F65FF7D-BCE9-47BB-8D9C-E73C68A54E4D}" type="presParOf" srcId="{FB892F90-9BDE-4631-85C9-3587318EFC2A}" destId="{87B00F55-3621-4220-9DB8-4A0E0AB457DD}" srcOrd="12" destOrd="0" presId="urn:microsoft.com/office/officeart/2005/8/layout/cycle8"/>
    <dgm:cxn modelId="{8F1B1DA5-A997-41A1-B448-656A63B6F91F}" type="presParOf" srcId="{FB892F90-9BDE-4631-85C9-3587318EFC2A}" destId="{3E9E8C8A-88CF-453D-B4A9-78EC7F862234}" srcOrd="13" destOrd="0" presId="urn:microsoft.com/office/officeart/2005/8/layout/cycle8"/>
    <dgm:cxn modelId="{EF212CFD-F02A-4DE8-AFE9-ADD71ADB6714}" type="presParOf" srcId="{FB892F90-9BDE-4631-85C9-3587318EFC2A}" destId="{20CEB9AF-FCE6-40C6-BF1A-679A27FAA236}" srcOrd="14" destOrd="0" presId="urn:microsoft.com/office/officeart/2005/8/layout/cycle8"/>
    <dgm:cxn modelId="{31CF9C19-B605-4927-B387-F6A21CF4EC30}" type="presParOf" srcId="{FB892F90-9BDE-4631-85C9-3587318EFC2A}" destId="{40D54507-2C88-48D2-87C8-0C84E0AB6062}" srcOrd="15" destOrd="0" presId="urn:microsoft.com/office/officeart/2005/8/layout/cycle8"/>
    <dgm:cxn modelId="{866230AB-F09F-4AFC-A73B-11C0BBD56E5D}" type="presParOf" srcId="{FB892F90-9BDE-4631-85C9-3587318EFC2A}" destId="{94CD270D-5E2E-44C7-BD3C-9113324533FC}" srcOrd="16" destOrd="0" presId="urn:microsoft.com/office/officeart/2005/8/layout/cycle8"/>
    <dgm:cxn modelId="{6763A7B8-89F9-4ED5-8628-7F7FEB539232}" type="presParOf" srcId="{FB892F90-9BDE-4631-85C9-3587318EFC2A}" destId="{23A8F7E1-43AE-4C3E-91EF-D357DBAB9CDD}" srcOrd="17" destOrd="0" presId="urn:microsoft.com/office/officeart/2005/8/layout/cycle8"/>
    <dgm:cxn modelId="{6E15A0CD-2C1E-461A-8243-879B1007A355}" type="presParOf" srcId="{FB892F90-9BDE-4631-85C9-3587318EFC2A}" destId="{446B9CD9-446F-416F-9A90-EAE2A0BB4A7B}" srcOrd="18" destOrd="0" presId="urn:microsoft.com/office/officeart/2005/8/layout/cycle8"/>
    <dgm:cxn modelId="{2670DEE0-D1D2-43D4-B1E0-097A14075555}" type="presParOf" srcId="{FB892F90-9BDE-4631-85C9-3587318EFC2A}" destId="{7BD51BD9-F7D9-4FB9-8769-1214CA06A782}" srcOrd="19" destOrd="0" presId="urn:microsoft.com/office/officeart/2005/8/layout/cycle8"/>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602593-FE91-4C97-8623-F814DDCCD994}" type="doc">
      <dgm:prSet loTypeId="urn:microsoft.com/office/officeart/2005/8/layout/cycle8" loCatId="cycle" qsTypeId="urn:microsoft.com/office/officeart/2005/8/quickstyle/3d1" qsCatId="3D" csTypeId="urn:microsoft.com/office/officeart/2005/8/colors/colorful2" csCatId="colorful" phldr="1"/>
      <dgm:spPr/>
    </dgm:pt>
    <dgm:pt modelId="{3622734A-58C6-4C38-A059-FB757E221689}">
      <dgm:prSet phldrT="[ข้อความ]" custT="1"/>
      <dgm:spPr/>
      <dgm:t>
        <a:bodyPr anchor="t"/>
        <a:lstStyle/>
        <a:p>
          <a:pPr marL="85725" indent="0" algn="l"/>
          <a:r>
            <a:rPr lang="en-US" sz="3200" b="1" dirty="0" smtClean="0">
              <a:latin typeface="Tahoma" pitchFamily="34" charset="0"/>
              <a:ea typeface="Tahoma" pitchFamily="34" charset="0"/>
              <a:cs typeface="Tahoma" pitchFamily="34" charset="0"/>
            </a:rPr>
            <a:t>1.</a:t>
          </a:r>
          <a:r>
            <a:rPr lang="th-TH" sz="2800" b="1" dirty="0" smtClean="0">
              <a:latin typeface="Tahoma" pitchFamily="34" charset="0"/>
              <a:ea typeface="Tahoma" pitchFamily="34" charset="0"/>
              <a:cs typeface="Tahoma" pitchFamily="34" charset="0"/>
            </a:rPr>
            <a:t>วิเคราะห์   </a:t>
          </a:r>
          <a:r>
            <a:rPr lang="th-TH" sz="2000" b="1" dirty="0" smtClean="0">
              <a:latin typeface="Tahoma" pitchFamily="34" charset="0"/>
              <a:ea typeface="Tahoma" pitchFamily="34" charset="0"/>
              <a:cs typeface="Tahoma" pitchFamily="34" charset="0"/>
            </a:rPr>
            <a:t>ประเมินชุมชน </a:t>
          </a:r>
          <a:r>
            <a:rPr lang="th-TH" sz="2800" b="1" dirty="0" smtClean="0">
              <a:latin typeface="Tahoma" pitchFamily="34" charset="0"/>
              <a:ea typeface="Tahoma" pitchFamily="34" charset="0"/>
              <a:cs typeface="Tahoma" pitchFamily="34" charset="0"/>
            </a:rPr>
            <a:t>   </a:t>
          </a:r>
          <a:endParaRPr lang="th-TH" sz="3200" b="1" dirty="0" smtClean="0">
            <a:latin typeface="Tahoma" pitchFamily="34" charset="0"/>
            <a:ea typeface="Tahoma" pitchFamily="34" charset="0"/>
            <a:cs typeface="Tahoma" pitchFamily="34" charset="0"/>
          </a:endParaRPr>
        </a:p>
      </dgm:t>
    </dgm:pt>
    <dgm:pt modelId="{1533A3D0-DAD2-4D7C-B2A2-3A77D29A453B}" type="parTrans" cxnId="{7B8A6C89-ACCE-4678-9B4C-CEC579776014}">
      <dgm:prSet/>
      <dgm:spPr/>
      <dgm:t>
        <a:bodyPr/>
        <a:lstStyle/>
        <a:p>
          <a:endParaRPr lang="th-TH" sz="1800" b="1">
            <a:latin typeface="Tahoma" pitchFamily="34" charset="0"/>
            <a:ea typeface="Tahoma" pitchFamily="34" charset="0"/>
            <a:cs typeface="Tahoma" pitchFamily="34" charset="0"/>
          </a:endParaRPr>
        </a:p>
      </dgm:t>
    </dgm:pt>
    <dgm:pt modelId="{C7527D59-923F-483E-ADC3-76A82E9A60F7}" type="sibTrans" cxnId="{7B8A6C89-ACCE-4678-9B4C-CEC579776014}">
      <dgm:prSet/>
      <dgm:spPr/>
      <dgm:t>
        <a:bodyPr/>
        <a:lstStyle/>
        <a:p>
          <a:endParaRPr lang="th-TH" sz="1800" b="1">
            <a:latin typeface="Tahoma" pitchFamily="34" charset="0"/>
            <a:ea typeface="Tahoma" pitchFamily="34" charset="0"/>
            <a:cs typeface="Tahoma" pitchFamily="34" charset="0"/>
          </a:endParaRPr>
        </a:p>
      </dgm:t>
    </dgm:pt>
    <dgm:pt modelId="{B3CEACF8-0AFF-4346-B86C-408CCB915DDA}">
      <dgm:prSet phldrT="[ข้อความ]" custT="1">
        <dgm:style>
          <a:lnRef idx="3">
            <a:schemeClr val="lt1"/>
          </a:lnRef>
          <a:fillRef idx="1">
            <a:schemeClr val="accent3"/>
          </a:fillRef>
          <a:effectRef idx="1">
            <a:schemeClr val="accent3"/>
          </a:effectRef>
          <a:fontRef idx="minor">
            <a:schemeClr val="lt1"/>
          </a:fontRef>
        </dgm:style>
      </dgm:prSet>
      <dgm:spPr/>
      <dgm:t>
        <a:bodyPr anchor="b"/>
        <a:lstStyle/>
        <a:p>
          <a:r>
            <a:rPr lang="en-US" sz="2800" b="1" dirty="0" smtClean="0">
              <a:latin typeface="Tahoma" pitchFamily="34" charset="0"/>
              <a:ea typeface="Tahoma" pitchFamily="34" charset="0"/>
              <a:cs typeface="Tahoma" pitchFamily="34" charset="0"/>
            </a:rPr>
            <a:t>3.</a:t>
          </a:r>
          <a:r>
            <a:rPr lang="th-TH" sz="2800" b="1" dirty="0" smtClean="0">
              <a:latin typeface="Tahoma" pitchFamily="34" charset="0"/>
              <a:ea typeface="Tahoma" pitchFamily="34" charset="0"/>
              <a:cs typeface="Tahoma" pitchFamily="34" charset="0"/>
            </a:rPr>
            <a:t>ทำตามแผน</a:t>
          </a:r>
          <a:endParaRPr lang="th-TH" sz="2800" b="1" dirty="0">
            <a:latin typeface="Tahoma" pitchFamily="34" charset="0"/>
            <a:ea typeface="Tahoma" pitchFamily="34" charset="0"/>
            <a:cs typeface="Tahoma" pitchFamily="34" charset="0"/>
          </a:endParaRPr>
        </a:p>
      </dgm:t>
    </dgm:pt>
    <dgm:pt modelId="{AF6064C6-792E-473C-82C4-BF6D6615122C}" type="parTrans" cxnId="{6F10D164-88FB-4950-8C6F-DF029F3A253D}">
      <dgm:prSet/>
      <dgm:spPr/>
      <dgm:t>
        <a:bodyPr/>
        <a:lstStyle/>
        <a:p>
          <a:endParaRPr lang="th-TH" sz="1800" b="1">
            <a:latin typeface="Tahoma" pitchFamily="34" charset="0"/>
            <a:ea typeface="Tahoma" pitchFamily="34" charset="0"/>
            <a:cs typeface="Tahoma" pitchFamily="34" charset="0"/>
          </a:endParaRPr>
        </a:p>
      </dgm:t>
    </dgm:pt>
    <dgm:pt modelId="{D5156999-4B77-46D8-8FBE-095006F5A5D3}" type="sibTrans" cxnId="{6F10D164-88FB-4950-8C6F-DF029F3A253D}">
      <dgm:prSet/>
      <dgm:spPr/>
      <dgm:t>
        <a:bodyPr/>
        <a:lstStyle/>
        <a:p>
          <a:endParaRPr lang="th-TH" sz="1800" b="1">
            <a:latin typeface="Tahoma" pitchFamily="34" charset="0"/>
            <a:ea typeface="Tahoma" pitchFamily="34" charset="0"/>
            <a:cs typeface="Tahoma" pitchFamily="34" charset="0"/>
          </a:endParaRPr>
        </a:p>
      </dgm:t>
    </dgm:pt>
    <dgm:pt modelId="{471CC072-6165-4321-85A7-0FDEE4E94FF8}">
      <dgm:prSet phldrT="[ข้อความ]" custT="1">
        <dgm:style>
          <a:lnRef idx="3">
            <a:schemeClr val="lt1"/>
          </a:lnRef>
          <a:fillRef idx="1">
            <a:schemeClr val="accent3"/>
          </a:fillRef>
          <a:effectRef idx="1">
            <a:schemeClr val="accent3"/>
          </a:effectRef>
          <a:fontRef idx="minor">
            <a:schemeClr val="lt1"/>
          </a:fontRef>
        </dgm:style>
      </dgm:prSet>
      <dgm:spPr/>
      <dgm:t>
        <a:bodyPr anchor="t"/>
        <a:lstStyle/>
        <a:p>
          <a:pPr>
            <a:spcAft>
              <a:spcPts val="0"/>
            </a:spcAft>
          </a:pPr>
          <a:r>
            <a:rPr lang="en-US" sz="2800" b="1" dirty="0" smtClean="0">
              <a:latin typeface="Tahoma" pitchFamily="34" charset="0"/>
              <a:ea typeface="Tahoma" pitchFamily="34" charset="0"/>
              <a:cs typeface="Tahoma" pitchFamily="34" charset="0"/>
            </a:rPr>
            <a:t>4.</a:t>
          </a:r>
          <a:r>
            <a:rPr lang="th-TH" sz="2800" b="1" dirty="0" smtClean="0">
              <a:latin typeface="Tahoma" pitchFamily="34" charset="0"/>
              <a:ea typeface="Tahoma" pitchFamily="34" charset="0"/>
              <a:cs typeface="Tahoma" pitchFamily="34" charset="0"/>
            </a:rPr>
            <a:t>ติดตามประเมิน</a:t>
          </a:r>
          <a:endParaRPr lang="th-TH" sz="2000" b="1" dirty="0" smtClean="0">
            <a:latin typeface="Tahoma" pitchFamily="34" charset="0"/>
            <a:ea typeface="Tahoma" pitchFamily="34" charset="0"/>
            <a:cs typeface="Tahoma" pitchFamily="34" charset="0"/>
          </a:endParaRPr>
        </a:p>
        <a:p>
          <a:pPr>
            <a:spcAft>
              <a:spcPct val="35000"/>
            </a:spcAft>
          </a:pPr>
          <a:r>
            <a:rPr lang="th-TH" sz="2000" b="1" dirty="0" smtClean="0">
              <a:latin typeface="Tahoma" pitchFamily="34" charset="0"/>
              <a:ea typeface="Tahoma" pitchFamily="34" charset="0"/>
              <a:cs typeface="Tahoma" pitchFamily="34" charset="0"/>
            </a:rPr>
            <a:t>ผลงาน</a:t>
          </a:r>
          <a:endParaRPr lang="th-TH" sz="2000" b="1" dirty="0">
            <a:latin typeface="Tahoma" pitchFamily="34" charset="0"/>
            <a:ea typeface="Tahoma" pitchFamily="34" charset="0"/>
            <a:cs typeface="Tahoma" pitchFamily="34" charset="0"/>
          </a:endParaRPr>
        </a:p>
      </dgm:t>
    </dgm:pt>
    <dgm:pt modelId="{CA5019BD-56F5-4A0A-9122-DFD652C352F9}" type="parTrans" cxnId="{0AD5F56C-0A35-45AF-B1E2-21919D822E54}">
      <dgm:prSet/>
      <dgm:spPr/>
      <dgm:t>
        <a:bodyPr/>
        <a:lstStyle/>
        <a:p>
          <a:endParaRPr lang="th-TH" sz="1800" b="1">
            <a:latin typeface="Tahoma" pitchFamily="34" charset="0"/>
            <a:ea typeface="Tahoma" pitchFamily="34" charset="0"/>
            <a:cs typeface="Tahoma" pitchFamily="34" charset="0"/>
          </a:endParaRPr>
        </a:p>
      </dgm:t>
    </dgm:pt>
    <dgm:pt modelId="{593A1614-191A-4C0C-8E8F-3F8EB14C9983}" type="sibTrans" cxnId="{0AD5F56C-0A35-45AF-B1E2-21919D822E54}">
      <dgm:prSet/>
      <dgm:spPr/>
      <dgm:t>
        <a:bodyPr/>
        <a:lstStyle/>
        <a:p>
          <a:endParaRPr lang="th-TH" sz="1800" b="1">
            <a:latin typeface="Tahoma" pitchFamily="34" charset="0"/>
            <a:ea typeface="Tahoma" pitchFamily="34" charset="0"/>
            <a:cs typeface="Tahoma" pitchFamily="34" charset="0"/>
          </a:endParaRPr>
        </a:p>
      </dgm:t>
    </dgm:pt>
    <dgm:pt modelId="{559D7156-91D9-4AD9-A91B-4FECB55574F9}">
      <dgm:prSet custT="1">
        <dgm:style>
          <a:lnRef idx="3">
            <a:schemeClr val="lt1"/>
          </a:lnRef>
          <a:fillRef idx="1">
            <a:schemeClr val="accent3"/>
          </a:fillRef>
          <a:effectRef idx="1">
            <a:schemeClr val="accent3"/>
          </a:effectRef>
          <a:fontRef idx="minor">
            <a:schemeClr val="lt1"/>
          </a:fontRef>
        </dgm:style>
      </dgm:prSet>
      <dgm:spPr/>
      <dgm:t>
        <a:bodyPr anchor="b"/>
        <a:lstStyle/>
        <a:p>
          <a:r>
            <a:rPr lang="en-US" sz="2800" b="1" dirty="0" smtClean="0">
              <a:latin typeface="Tahoma" pitchFamily="34" charset="0"/>
              <a:ea typeface="Tahoma" pitchFamily="34" charset="0"/>
              <a:cs typeface="Tahoma" pitchFamily="34" charset="0"/>
            </a:rPr>
            <a:t>2.</a:t>
          </a:r>
          <a:r>
            <a:rPr lang="th-TH" sz="2800" b="1" dirty="0" smtClean="0">
              <a:latin typeface="Tahoma" pitchFamily="34" charset="0"/>
              <a:ea typeface="Tahoma" pitchFamily="34" charset="0"/>
              <a:cs typeface="Tahoma" pitchFamily="34" charset="0"/>
            </a:rPr>
            <a:t>วางแผน</a:t>
          </a:r>
          <a:endParaRPr lang="th-TH" sz="2800" b="1" dirty="0">
            <a:latin typeface="Tahoma" pitchFamily="34" charset="0"/>
            <a:ea typeface="Tahoma" pitchFamily="34" charset="0"/>
            <a:cs typeface="Tahoma" pitchFamily="34" charset="0"/>
          </a:endParaRPr>
        </a:p>
      </dgm:t>
    </dgm:pt>
    <dgm:pt modelId="{C0796F6B-1742-4A94-AA20-5F768104330C}" type="parTrans" cxnId="{CD06C5D2-5A27-48DD-9569-F82CCA657CF8}">
      <dgm:prSet/>
      <dgm:spPr/>
      <dgm:t>
        <a:bodyPr/>
        <a:lstStyle/>
        <a:p>
          <a:endParaRPr lang="th-TH" sz="1800" b="1">
            <a:latin typeface="Tahoma" pitchFamily="34" charset="0"/>
            <a:ea typeface="Tahoma" pitchFamily="34" charset="0"/>
            <a:cs typeface="Tahoma" pitchFamily="34" charset="0"/>
          </a:endParaRPr>
        </a:p>
      </dgm:t>
    </dgm:pt>
    <dgm:pt modelId="{C2C2E4BE-096C-416A-A7D0-B6676AF393D0}" type="sibTrans" cxnId="{CD06C5D2-5A27-48DD-9569-F82CCA657CF8}">
      <dgm:prSet/>
      <dgm:spPr/>
      <dgm:t>
        <a:bodyPr/>
        <a:lstStyle/>
        <a:p>
          <a:endParaRPr lang="th-TH" sz="1800" b="1">
            <a:latin typeface="Tahoma" pitchFamily="34" charset="0"/>
            <a:ea typeface="Tahoma" pitchFamily="34" charset="0"/>
            <a:cs typeface="Tahoma" pitchFamily="34" charset="0"/>
          </a:endParaRPr>
        </a:p>
      </dgm:t>
    </dgm:pt>
    <dgm:pt modelId="{FB892F90-9BDE-4631-85C9-3587318EFC2A}" type="pres">
      <dgm:prSet presAssocID="{52602593-FE91-4C97-8623-F814DDCCD994}" presName="compositeShape" presStyleCnt="0">
        <dgm:presLayoutVars>
          <dgm:chMax val="7"/>
          <dgm:dir/>
          <dgm:resizeHandles val="exact"/>
        </dgm:presLayoutVars>
      </dgm:prSet>
      <dgm:spPr/>
    </dgm:pt>
    <dgm:pt modelId="{E55573F6-D83D-4165-A3C6-F9B6809B706E}" type="pres">
      <dgm:prSet presAssocID="{52602593-FE91-4C97-8623-F814DDCCD994}" presName="wedge1" presStyleLbl="node1" presStyleIdx="0" presStyleCnt="4"/>
      <dgm:spPr/>
      <dgm:t>
        <a:bodyPr/>
        <a:lstStyle/>
        <a:p>
          <a:endParaRPr lang="th-TH"/>
        </a:p>
      </dgm:t>
    </dgm:pt>
    <dgm:pt modelId="{F3B522D2-26BB-4A90-BEE3-F9C0A46339B9}" type="pres">
      <dgm:prSet presAssocID="{52602593-FE91-4C97-8623-F814DDCCD994}" presName="dummy1a" presStyleCnt="0"/>
      <dgm:spPr/>
    </dgm:pt>
    <dgm:pt modelId="{C95A9905-18C4-4A00-9EBD-8C0A30B09BE9}" type="pres">
      <dgm:prSet presAssocID="{52602593-FE91-4C97-8623-F814DDCCD994}" presName="dummy1b" presStyleCnt="0"/>
      <dgm:spPr/>
    </dgm:pt>
    <dgm:pt modelId="{8BA06E2D-5FAF-41A6-ADCD-8FDD07F16F3B}" type="pres">
      <dgm:prSet presAssocID="{52602593-FE91-4C97-8623-F814DDCCD994}" presName="wedge1Tx" presStyleLbl="node1" presStyleIdx="0" presStyleCnt="4">
        <dgm:presLayoutVars>
          <dgm:chMax val="0"/>
          <dgm:chPref val="0"/>
          <dgm:bulletEnabled val="1"/>
        </dgm:presLayoutVars>
      </dgm:prSet>
      <dgm:spPr/>
      <dgm:t>
        <a:bodyPr/>
        <a:lstStyle/>
        <a:p>
          <a:endParaRPr lang="th-TH"/>
        </a:p>
      </dgm:t>
    </dgm:pt>
    <dgm:pt modelId="{852DA97C-EBD5-4C6D-892F-15020C950A97}" type="pres">
      <dgm:prSet presAssocID="{52602593-FE91-4C97-8623-F814DDCCD994}" presName="wedge2" presStyleLbl="node1" presStyleIdx="1" presStyleCnt="4" custLinFactNeighborX="-704"/>
      <dgm:spPr/>
      <dgm:t>
        <a:bodyPr/>
        <a:lstStyle/>
        <a:p>
          <a:endParaRPr lang="th-TH"/>
        </a:p>
      </dgm:t>
    </dgm:pt>
    <dgm:pt modelId="{6483A163-97A3-4FCF-9141-35E755410426}" type="pres">
      <dgm:prSet presAssocID="{52602593-FE91-4C97-8623-F814DDCCD994}" presName="dummy2a" presStyleCnt="0"/>
      <dgm:spPr/>
    </dgm:pt>
    <dgm:pt modelId="{E2CC5108-F713-4600-89C0-80FA9EFB4DE6}" type="pres">
      <dgm:prSet presAssocID="{52602593-FE91-4C97-8623-F814DDCCD994}" presName="dummy2b" presStyleCnt="0"/>
      <dgm:spPr/>
    </dgm:pt>
    <dgm:pt modelId="{2C9D447D-D833-4B95-89D4-C2DA73A42162}" type="pres">
      <dgm:prSet presAssocID="{52602593-FE91-4C97-8623-F814DDCCD994}" presName="wedge2Tx" presStyleLbl="node1" presStyleIdx="1" presStyleCnt="4">
        <dgm:presLayoutVars>
          <dgm:chMax val="0"/>
          <dgm:chPref val="0"/>
          <dgm:bulletEnabled val="1"/>
        </dgm:presLayoutVars>
      </dgm:prSet>
      <dgm:spPr/>
      <dgm:t>
        <a:bodyPr/>
        <a:lstStyle/>
        <a:p>
          <a:endParaRPr lang="th-TH"/>
        </a:p>
      </dgm:t>
    </dgm:pt>
    <dgm:pt modelId="{C9FA9BE8-A910-4540-864E-3FE80E2656FD}" type="pres">
      <dgm:prSet presAssocID="{52602593-FE91-4C97-8623-F814DDCCD994}" presName="wedge3" presStyleLbl="node1" presStyleIdx="2" presStyleCnt="4"/>
      <dgm:spPr/>
      <dgm:t>
        <a:bodyPr/>
        <a:lstStyle/>
        <a:p>
          <a:endParaRPr lang="th-TH"/>
        </a:p>
      </dgm:t>
    </dgm:pt>
    <dgm:pt modelId="{EA09874C-8759-49DD-AC69-CB58D2114C1B}" type="pres">
      <dgm:prSet presAssocID="{52602593-FE91-4C97-8623-F814DDCCD994}" presName="dummy3a" presStyleCnt="0"/>
      <dgm:spPr/>
    </dgm:pt>
    <dgm:pt modelId="{88DFE85B-5948-42E3-AD81-5C00343B6536}" type="pres">
      <dgm:prSet presAssocID="{52602593-FE91-4C97-8623-F814DDCCD994}" presName="dummy3b" presStyleCnt="0"/>
      <dgm:spPr/>
    </dgm:pt>
    <dgm:pt modelId="{2790A3D4-C177-4D7B-B56A-DD6691611D06}" type="pres">
      <dgm:prSet presAssocID="{52602593-FE91-4C97-8623-F814DDCCD994}" presName="wedge3Tx" presStyleLbl="node1" presStyleIdx="2" presStyleCnt="4">
        <dgm:presLayoutVars>
          <dgm:chMax val="0"/>
          <dgm:chPref val="0"/>
          <dgm:bulletEnabled val="1"/>
        </dgm:presLayoutVars>
      </dgm:prSet>
      <dgm:spPr/>
      <dgm:t>
        <a:bodyPr/>
        <a:lstStyle/>
        <a:p>
          <a:endParaRPr lang="th-TH"/>
        </a:p>
      </dgm:t>
    </dgm:pt>
    <dgm:pt modelId="{87B00F55-3621-4220-9DB8-4A0E0AB457DD}" type="pres">
      <dgm:prSet presAssocID="{52602593-FE91-4C97-8623-F814DDCCD994}" presName="wedge4" presStyleLbl="node1" presStyleIdx="3" presStyleCnt="4" custScaleX="107126" custScaleY="99556"/>
      <dgm:spPr/>
      <dgm:t>
        <a:bodyPr/>
        <a:lstStyle/>
        <a:p>
          <a:endParaRPr lang="th-TH"/>
        </a:p>
      </dgm:t>
    </dgm:pt>
    <dgm:pt modelId="{3E9E8C8A-88CF-453D-B4A9-78EC7F862234}" type="pres">
      <dgm:prSet presAssocID="{52602593-FE91-4C97-8623-F814DDCCD994}" presName="dummy4a" presStyleCnt="0"/>
      <dgm:spPr/>
    </dgm:pt>
    <dgm:pt modelId="{20CEB9AF-FCE6-40C6-BF1A-679A27FAA236}" type="pres">
      <dgm:prSet presAssocID="{52602593-FE91-4C97-8623-F814DDCCD994}" presName="dummy4b" presStyleCnt="0"/>
      <dgm:spPr/>
    </dgm:pt>
    <dgm:pt modelId="{40D54507-2C88-48D2-87C8-0C84E0AB6062}" type="pres">
      <dgm:prSet presAssocID="{52602593-FE91-4C97-8623-F814DDCCD994}" presName="wedge4Tx" presStyleLbl="node1" presStyleIdx="3" presStyleCnt="4">
        <dgm:presLayoutVars>
          <dgm:chMax val="0"/>
          <dgm:chPref val="0"/>
          <dgm:bulletEnabled val="1"/>
        </dgm:presLayoutVars>
      </dgm:prSet>
      <dgm:spPr/>
      <dgm:t>
        <a:bodyPr/>
        <a:lstStyle/>
        <a:p>
          <a:endParaRPr lang="th-TH"/>
        </a:p>
      </dgm:t>
    </dgm:pt>
    <dgm:pt modelId="{94CD270D-5E2E-44C7-BD3C-9113324533FC}" type="pres">
      <dgm:prSet presAssocID="{C7527D59-923F-483E-ADC3-76A82E9A60F7}" presName="arrowWedge1" presStyleLbl="fgSibTrans2D1" presStyleIdx="0" presStyleCnt="4" custLinFactNeighborX="453"/>
      <dgm:spPr/>
    </dgm:pt>
    <dgm:pt modelId="{23A8F7E1-43AE-4C3E-91EF-D357DBAB9CDD}" type="pres">
      <dgm:prSet presAssocID="{C2C2E4BE-096C-416A-A7D0-B6676AF393D0}" presName="arrowWedge2" presStyleLbl="fgSibTrans2D1" presStyleIdx="1" presStyleCnt="4"/>
      <dgm:spPr/>
    </dgm:pt>
    <dgm:pt modelId="{446B9CD9-446F-416F-9A90-EAE2A0BB4A7B}" type="pres">
      <dgm:prSet presAssocID="{D5156999-4B77-46D8-8FBE-095006F5A5D3}" presName="arrowWedge3" presStyleLbl="fgSibTrans2D1" presStyleIdx="2" presStyleCnt="4"/>
      <dgm:spPr/>
    </dgm:pt>
    <dgm:pt modelId="{7BD51BD9-F7D9-4FB9-8769-1214CA06A782}" type="pres">
      <dgm:prSet presAssocID="{593A1614-191A-4C0C-8E8F-3F8EB14C9983}" presName="arrowWedge4" presStyleLbl="fgSibTrans2D1" presStyleIdx="3" presStyleCnt="4"/>
      <dgm:spPr/>
    </dgm:pt>
  </dgm:ptLst>
  <dgm:cxnLst>
    <dgm:cxn modelId="{5CF7B60D-056A-47A2-BCB0-F9AFC408B8F0}" type="presOf" srcId="{471CC072-6165-4321-85A7-0FDEE4E94FF8}" destId="{87B00F55-3621-4220-9DB8-4A0E0AB457DD}" srcOrd="0" destOrd="0" presId="urn:microsoft.com/office/officeart/2005/8/layout/cycle8"/>
    <dgm:cxn modelId="{AB3710E0-D369-4712-A26D-C132F0F8C75D}" type="presOf" srcId="{B3CEACF8-0AFF-4346-B86C-408CCB915DDA}" destId="{2790A3D4-C177-4D7B-B56A-DD6691611D06}" srcOrd="1" destOrd="0" presId="urn:microsoft.com/office/officeart/2005/8/layout/cycle8"/>
    <dgm:cxn modelId="{7B8A6C89-ACCE-4678-9B4C-CEC579776014}" srcId="{52602593-FE91-4C97-8623-F814DDCCD994}" destId="{3622734A-58C6-4C38-A059-FB757E221689}" srcOrd="0" destOrd="0" parTransId="{1533A3D0-DAD2-4D7C-B2A2-3A77D29A453B}" sibTransId="{C7527D59-923F-483E-ADC3-76A82E9A60F7}"/>
    <dgm:cxn modelId="{96D5ED3C-9902-4CAC-B322-F39BB94C1513}" type="presOf" srcId="{559D7156-91D9-4AD9-A91B-4FECB55574F9}" destId="{852DA97C-EBD5-4C6D-892F-15020C950A97}" srcOrd="0" destOrd="0" presId="urn:microsoft.com/office/officeart/2005/8/layout/cycle8"/>
    <dgm:cxn modelId="{66C53863-E25E-4C90-B012-DCA8741A790B}" type="presOf" srcId="{B3CEACF8-0AFF-4346-B86C-408CCB915DDA}" destId="{C9FA9BE8-A910-4540-864E-3FE80E2656FD}" srcOrd="0" destOrd="0" presId="urn:microsoft.com/office/officeart/2005/8/layout/cycle8"/>
    <dgm:cxn modelId="{836C937A-E88C-4ABA-97D9-BC5021B71A79}" type="presOf" srcId="{3622734A-58C6-4C38-A059-FB757E221689}" destId="{E55573F6-D83D-4165-A3C6-F9B6809B706E}" srcOrd="0" destOrd="0" presId="urn:microsoft.com/office/officeart/2005/8/layout/cycle8"/>
    <dgm:cxn modelId="{F13FCDA1-7C26-4470-ACB2-310FC739551B}" type="presOf" srcId="{559D7156-91D9-4AD9-A91B-4FECB55574F9}" destId="{2C9D447D-D833-4B95-89D4-C2DA73A42162}" srcOrd="1" destOrd="0" presId="urn:microsoft.com/office/officeart/2005/8/layout/cycle8"/>
    <dgm:cxn modelId="{6F10D164-88FB-4950-8C6F-DF029F3A253D}" srcId="{52602593-FE91-4C97-8623-F814DDCCD994}" destId="{B3CEACF8-0AFF-4346-B86C-408CCB915DDA}" srcOrd="2" destOrd="0" parTransId="{AF6064C6-792E-473C-82C4-BF6D6615122C}" sibTransId="{D5156999-4B77-46D8-8FBE-095006F5A5D3}"/>
    <dgm:cxn modelId="{0AD5F56C-0A35-45AF-B1E2-21919D822E54}" srcId="{52602593-FE91-4C97-8623-F814DDCCD994}" destId="{471CC072-6165-4321-85A7-0FDEE4E94FF8}" srcOrd="3" destOrd="0" parTransId="{CA5019BD-56F5-4A0A-9122-DFD652C352F9}" sibTransId="{593A1614-191A-4C0C-8E8F-3F8EB14C9983}"/>
    <dgm:cxn modelId="{CD06C5D2-5A27-48DD-9569-F82CCA657CF8}" srcId="{52602593-FE91-4C97-8623-F814DDCCD994}" destId="{559D7156-91D9-4AD9-A91B-4FECB55574F9}" srcOrd="1" destOrd="0" parTransId="{C0796F6B-1742-4A94-AA20-5F768104330C}" sibTransId="{C2C2E4BE-096C-416A-A7D0-B6676AF393D0}"/>
    <dgm:cxn modelId="{F68EC609-D8B0-43EC-B85D-4BB4E8E408BA}" type="presOf" srcId="{471CC072-6165-4321-85A7-0FDEE4E94FF8}" destId="{40D54507-2C88-48D2-87C8-0C84E0AB6062}" srcOrd="1" destOrd="0" presId="urn:microsoft.com/office/officeart/2005/8/layout/cycle8"/>
    <dgm:cxn modelId="{57542D05-9DC6-4D5B-8C8D-89C410DF57AC}" type="presOf" srcId="{52602593-FE91-4C97-8623-F814DDCCD994}" destId="{FB892F90-9BDE-4631-85C9-3587318EFC2A}" srcOrd="0" destOrd="0" presId="urn:microsoft.com/office/officeart/2005/8/layout/cycle8"/>
    <dgm:cxn modelId="{043F89B2-68DC-4BA8-BBE5-9B0D0E99D5CF}" type="presOf" srcId="{3622734A-58C6-4C38-A059-FB757E221689}" destId="{8BA06E2D-5FAF-41A6-ADCD-8FDD07F16F3B}" srcOrd="1" destOrd="0" presId="urn:microsoft.com/office/officeart/2005/8/layout/cycle8"/>
    <dgm:cxn modelId="{BF96F726-1671-42A1-A0E4-1BE1F54945CD}" type="presParOf" srcId="{FB892F90-9BDE-4631-85C9-3587318EFC2A}" destId="{E55573F6-D83D-4165-A3C6-F9B6809B706E}" srcOrd="0" destOrd="0" presId="urn:microsoft.com/office/officeart/2005/8/layout/cycle8"/>
    <dgm:cxn modelId="{A575B19E-0AB0-4A91-9098-F26CC3461354}" type="presParOf" srcId="{FB892F90-9BDE-4631-85C9-3587318EFC2A}" destId="{F3B522D2-26BB-4A90-BEE3-F9C0A46339B9}" srcOrd="1" destOrd="0" presId="urn:microsoft.com/office/officeart/2005/8/layout/cycle8"/>
    <dgm:cxn modelId="{916E7A66-A42D-4935-BE05-D8970D620F70}" type="presParOf" srcId="{FB892F90-9BDE-4631-85C9-3587318EFC2A}" destId="{C95A9905-18C4-4A00-9EBD-8C0A30B09BE9}" srcOrd="2" destOrd="0" presId="urn:microsoft.com/office/officeart/2005/8/layout/cycle8"/>
    <dgm:cxn modelId="{C5124AC8-26BB-4461-91D3-C7ED02921C1D}" type="presParOf" srcId="{FB892F90-9BDE-4631-85C9-3587318EFC2A}" destId="{8BA06E2D-5FAF-41A6-ADCD-8FDD07F16F3B}" srcOrd="3" destOrd="0" presId="urn:microsoft.com/office/officeart/2005/8/layout/cycle8"/>
    <dgm:cxn modelId="{0230DDD9-0A14-46D3-BC8E-F5C6A2A89819}" type="presParOf" srcId="{FB892F90-9BDE-4631-85C9-3587318EFC2A}" destId="{852DA97C-EBD5-4C6D-892F-15020C950A97}" srcOrd="4" destOrd="0" presId="urn:microsoft.com/office/officeart/2005/8/layout/cycle8"/>
    <dgm:cxn modelId="{E95B5C48-326E-424A-9BC6-B85CA002A967}" type="presParOf" srcId="{FB892F90-9BDE-4631-85C9-3587318EFC2A}" destId="{6483A163-97A3-4FCF-9141-35E755410426}" srcOrd="5" destOrd="0" presId="urn:microsoft.com/office/officeart/2005/8/layout/cycle8"/>
    <dgm:cxn modelId="{866C57C5-0D62-4671-B2CC-DADF215CA0EE}" type="presParOf" srcId="{FB892F90-9BDE-4631-85C9-3587318EFC2A}" destId="{E2CC5108-F713-4600-89C0-80FA9EFB4DE6}" srcOrd="6" destOrd="0" presId="urn:microsoft.com/office/officeart/2005/8/layout/cycle8"/>
    <dgm:cxn modelId="{615BC9D4-FE9B-4762-91F3-9AB7D1473E72}" type="presParOf" srcId="{FB892F90-9BDE-4631-85C9-3587318EFC2A}" destId="{2C9D447D-D833-4B95-89D4-C2DA73A42162}" srcOrd="7" destOrd="0" presId="urn:microsoft.com/office/officeart/2005/8/layout/cycle8"/>
    <dgm:cxn modelId="{61B82A19-ABC5-4F49-918A-2152DB71FCAE}" type="presParOf" srcId="{FB892F90-9BDE-4631-85C9-3587318EFC2A}" destId="{C9FA9BE8-A910-4540-864E-3FE80E2656FD}" srcOrd="8" destOrd="0" presId="urn:microsoft.com/office/officeart/2005/8/layout/cycle8"/>
    <dgm:cxn modelId="{04532D09-9272-4434-8DAB-C32C2BA2FEF9}" type="presParOf" srcId="{FB892F90-9BDE-4631-85C9-3587318EFC2A}" destId="{EA09874C-8759-49DD-AC69-CB58D2114C1B}" srcOrd="9" destOrd="0" presId="urn:microsoft.com/office/officeart/2005/8/layout/cycle8"/>
    <dgm:cxn modelId="{A95A02A4-83F2-4355-A730-EC6D1D651479}" type="presParOf" srcId="{FB892F90-9BDE-4631-85C9-3587318EFC2A}" destId="{88DFE85B-5948-42E3-AD81-5C00343B6536}" srcOrd="10" destOrd="0" presId="urn:microsoft.com/office/officeart/2005/8/layout/cycle8"/>
    <dgm:cxn modelId="{5250BB2E-5986-471B-869A-01A6192BABA0}" type="presParOf" srcId="{FB892F90-9BDE-4631-85C9-3587318EFC2A}" destId="{2790A3D4-C177-4D7B-B56A-DD6691611D06}" srcOrd="11" destOrd="0" presId="urn:microsoft.com/office/officeart/2005/8/layout/cycle8"/>
    <dgm:cxn modelId="{05575ACC-E70C-47E9-8BDF-DEEEB841C1A3}" type="presParOf" srcId="{FB892F90-9BDE-4631-85C9-3587318EFC2A}" destId="{87B00F55-3621-4220-9DB8-4A0E0AB457DD}" srcOrd="12" destOrd="0" presId="urn:microsoft.com/office/officeart/2005/8/layout/cycle8"/>
    <dgm:cxn modelId="{9D02A711-ED81-478A-83F4-DEB53D05AEFA}" type="presParOf" srcId="{FB892F90-9BDE-4631-85C9-3587318EFC2A}" destId="{3E9E8C8A-88CF-453D-B4A9-78EC7F862234}" srcOrd="13" destOrd="0" presId="urn:microsoft.com/office/officeart/2005/8/layout/cycle8"/>
    <dgm:cxn modelId="{DD860A69-A2C4-45A5-8D4F-EDF260F6EBC2}" type="presParOf" srcId="{FB892F90-9BDE-4631-85C9-3587318EFC2A}" destId="{20CEB9AF-FCE6-40C6-BF1A-679A27FAA236}" srcOrd="14" destOrd="0" presId="urn:microsoft.com/office/officeart/2005/8/layout/cycle8"/>
    <dgm:cxn modelId="{D79890A7-7D15-4614-BB50-85FB8AD9E73C}" type="presParOf" srcId="{FB892F90-9BDE-4631-85C9-3587318EFC2A}" destId="{40D54507-2C88-48D2-87C8-0C84E0AB6062}" srcOrd="15" destOrd="0" presId="urn:microsoft.com/office/officeart/2005/8/layout/cycle8"/>
    <dgm:cxn modelId="{9E0E899D-C556-4C28-9AB2-FEF05ACC27A2}" type="presParOf" srcId="{FB892F90-9BDE-4631-85C9-3587318EFC2A}" destId="{94CD270D-5E2E-44C7-BD3C-9113324533FC}" srcOrd="16" destOrd="0" presId="urn:microsoft.com/office/officeart/2005/8/layout/cycle8"/>
    <dgm:cxn modelId="{5E60BD4F-5551-42D6-826D-0631C24AA14E}" type="presParOf" srcId="{FB892F90-9BDE-4631-85C9-3587318EFC2A}" destId="{23A8F7E1-43AE-4C3E-91EF-D357DBAB9CDD}" srcOrd="17" destOrd="0" presId="urn:microsoft.com/office/officeart/2005/8/layout/cycle8"/>
    <dgm:cxn modelId="{C6E9F093-79AE-4E7E-9BC1-468602B55F43}" type="presParOf" srcId="{FB892F90-9BDE-4631-85C9-3587318EFC2A}" destId="{446B9CD9-446F-416F-9A90-EAE2A0BB4A7B}" srcOrd="18" destOrd="0" presId="urn:microsoft.com/office/officeart/2005/8/layout/cycle8"/>
    <dgm:cxn modelId="{8D9D5439-3E44-49B1-8541-463E5E1384EF}" type="presParOf" srcId="{FB892F90-9BDE-4631-85C9-3587318EFC2A}" destId="{7BD51BD9-F7D9-4FB9-8769-1214CA06A782}" srcOrd="19" destOrd="0" presId="urn:microsoft.com/office/officeart/2005/8/layout/cycle8"/>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602593-FE91-4C97-8623-F814DDCCD994}" type="doc">
      <dgm:prSet loTypeId="urn:microsoft.com/office/officeart/2005/8/layout/cycle8" loCatId="cycle" qsTypeId="urn:microsoft.com/office/officeart/2005/8/quickstyle/3d1" qsCatId="3D" csTypeId="urn:microsoft.com/office/officeart/2005/8/colors/colorful2" csCatId="colorful" phldr="1"/>
      <dgm:spPr/>
    </dgm:pt>
    <dgm:pt modelId="{3622734A-58C6-4C38-A059-FB757E221689}">
      <dgm:prSet phldrT="[ข้อความ]" custT="1">
        <dgm:style>
          <a:lnRef idx="3">
            <a:schemeClr val="lt1"/>
          </a:lnRef>
          <a:fillRef idx="1">
            <a:schemeClr val="accent3"/>
          </a:fillRef>
          <a:effectRef idx="1">
            <a:schemeClr val="accent3"/>
          </a:effectRef>
          <a:fontRef idx="minor">
            <a:schemeClr val="lt1"/>
          </a:fontRef>
        </dgm:style>
      </dgm:prSet>
      <dgm:spPr/>
      <dgm:t>
        <a:bodyPr anchor="t"/>
        <a:lstStyle/>
        <a:p>
          <a:pPr marL="85725" indent="0" algn="l"/>
          <a:r>
            <a:rPr lang="en-US" sz="3200" b="1" dirty="0" smtClean="0">
              <a:latin typeface="Tahoma" pitchFamily="34" charset="0"/>
              <a:ea typeface="Tahoma" pitchFamily="34" charset="0"/>
              <a:cs typeface="Tahoma" pitchFamily="34" charset="0"/>
            </a:rPr>
            <a:t>1.</a:t>
          </a:r>
          <a:r>
            <a:rPr lang="th-TH" sz="2800" b="1" dirty="0" smtClean="0">
              <a:latin typeface="Tahoma" pitchFamily="34" charset="0"/>
              <a:ea typeface="Tahoma" pitchFamily="34" charset="0"/>
              <a:cs typeface="Tahoma" pitchFamily="34" charset="0"/>
            </a:rPr>
            <a:t>วิเคราะห์   </a:t>
          </a:r>
          <a:r>
            <a:rPr lang="th-TH" sz="2000" b="1" dirty="0" smtClean="0">
              <a:latin typeface="Tahoma" pitchFamily="34" charset="0"/>
              <a:ea typeface="Tahoma" pitchFamily="34" charset="0"/>
              <a:cs typeface="Tahoma" pitchFamily="34" charset="0"/>
            </a:rPr>
            <a:t>ประเมินชุมชน </a:t>
          </a:r>
          <a:r>
            <a:rPr lang="th-TH" sz="2800" b="1" dirty="0" smtClean="0">
              <a:latin typeface="Tahoma" pitchFamily="34" charset="0"/>
              <a:ea typeface="Tahoma" pitchFamily="34" charset="0"/>
              <a:cs typeface="Tahoma" pitchFamily="34" charset="0"/>
            </a:rPr>
            <a:t>   </a:t>
          </a:r>
          <a:endParaRPr lang="th-TH" sz="3200" b="1" dirty="0" smtClean="0">
            <a:latin typeface="Tahoma" pitchFamily="34" charset="0"/>
            <a:ea typeface="Tahoma" pitchFamily="34" charset="0"/>
            <a:cs typeface="Tahoma" pitchFamily="34" charset="0"/>
          </a:endParaRPr>
        </a:p>
      </dgm:t>
    </dgm:pt>
    <dgm:pt modelId="{1533A3D0-DAD2-4D7C-B2A2-3A77D29A453B}" type="parTrans" cxnId="{7B8A6C89-ACCE-4678-9B4C-CEC579776014}">
      <dgm:prSet/>
      <dgm:spPr/>
      <dgm:t>
        <a:bodyPr/>
        <a:lstStyle/>
        <a:p>
          <a:endParaRPr lang="th-TH" sz="1800" b="1">
            <a:latin typeface="Tahoma" pitchFamily="34" charset="0"/>
            <a:ea typeface="Tahoma" pitchFamily="34" charset="0"/>
            <a:cs typeface="Tahoma" pitchFamily="34" charset="0"/>
          </a:endParaRPr>
        </a:p>
      </dgm:t>
    </dgm:pt>
    <dgm:pt modelId="{C7527D59-923F-483E-ADC3-76A82E9A60F7}" type="sibTrans" cxnId="{7B8A6C89-ACCE-4678-9B4C-CEC579776014}">
      <dgm:prSet/>
      <dgm:spPr/>
      <dgm:t>
        <a:bodyPr/>
        <a:lstStyle/>
        <a:p>
          <a:endParaRPr lang="th-TH" sz="1800" b="1">
            <a:latin typeface="Tahoma" pitchFamily="34" charset="0"/>
            <a:ea typeface="Tahoma" pitchFamily="34" charset="0"/>
            <a:cs typeface="Tahoma" pitchFamily="34" charset="0"/>
          </a:endParaRPr>
        </a:p>
      </dgm:t>
    </dgm:pt>
    <dgm:pt modelId="{B3CEACF8-0AFF-4346-B86C-408CCB915DDA}">
      <dgm:prSet phldrT="[ข้อความ]" custT="1">
        <dgm:style>
          <a:lnRef idx="1">
            <a:schemeClr val="accent2"/>
          </a:lnRef>
          <a:fillRef idx="3">
            <a:schemeClr val="accent2"/>
          </a:fillRef>
          <a:effectRef idx="2">
            <a:schemeClr val="accent2"/>
          </a:effectRef>
          <a:fontRef idx="minor">
            <a:schemeClr val="lt1"/>
          </a:fontRef>
        </dgm:style>
      </dgm:prSet>
      <dgm:spPr/>
      <dgm:t>
        <a:bodyPr anchor="b"/>
        <a:lstStyle/>
        <a:p>
          <a:r>
            <a:rPr lang="en-US" sz="2800" b="1" dirty="0" smtClean="0">
              <a:latin typeface="Tahoma" pitchFamily="34" charset="0"/>
              <a:ea typeface="Tahoma" pitchFamily="34" charset="0"/>
              <a:cs typeface="Tahoma" pitchFamily="34" charset="0"/>
            </a:rPr>
            <a:t>3.</a:t>
          </a:r>
          <a:r>
            <a:rPr lang="th-TH" sz="2800" b="1" dirty="0" smtClean="0">
              <a:latin typeface="Tahoma" pitchFamily="34" charset="0"/>
              <a:ea typeface="Tahoma" pitchFamily="34" charset="0"/>
              <a:cs typeface="Tahoma" pitchFamily="34" charset="0"/>
            </a:rPr>
            <a:t>ทำตามแผน</a:t>
          </a:r>
          <a:endParaRPr lang="th-TH" sz="2800" b="1" dirty="0">
            <a:latin typeface="Tahoma" pitchFamily="34" charset="0"/>
            <a:ea typeface="Tahoma" pitchFamily="34" charset="0"/>
            <a:cs typeface="Tahoma" pitchFamily="34" charset="0"/>
          </a:endParaRPr>
        </a:p>
      </dgm:t>
    </dgm:pt>
    <dgm:pt modelId="{AF6064C6-792E-473C-82C4-BF6D6615122C}" type="parTrans" cxnId="{6F10D164-88FB-4950-8C6F-DF029F3A253D}">
      <dgm:prSet/>
      <dgm:spPr/>
      <dgm:t>
        <a:bodyPr/>
        <a:lstStyle/>
        <a:p>
          <a:endParaRPr lang="th-TH" sz="1800" b="1">
            <a:latin typeface="Tahoma" pitchFamily="34" charset="0"/>
            <a:ea typeface="Tahoma" pitchFamily="34" charset="0"/>
            <a:cs typeface="Tahoma" pitchFamily="34" charset="0"/>
          </a:endParaRPr>
        </a:p>
      </dgm:t>
    </dgm:pt>
    <dgm:pt modelId="{D5156999-4B77-46D8-8FBE-095006F5A5D3}" type="sibTrans" cxnId="{6F10D164-88FB-4950-8C6F-DF029F3A253D}">
      <dgm:prSet/>
      <dgm:spPr/>
      <dgm:t>
        <a:bodyPr/>
        <a:lstStyle/>
        <a:p>
          <a:endParaRPr lang="th-TH" sz="1800" b="1">
            <a:latin typeface="Tahoma" pitchFamily="34" charset="0"/>
            <a:ea typeface="Tahoma" pitchFamily="34" charset="0"/>
            <a:cs typeface="Tahoma" pitchFamily="34" charset="0"/>
          </a:endParaRPr>
        </a:p>
      </dgm:t>
    </dgm:pt>
    <dgm:pt modelId="{471CC072-6165-4321-85A7-0FDEE4E94FF8}">
      <dgm:prSet phldrT="[ข้อความ]" custT="1">
        <dgm:style>
          <a:lnRef idx="3">
            <a:schemeClr val="lt1"/>
          </a:lnRef>
          <a:fillRef idx="1">
            <a:schemeClr val="accent3"/>
          </a:fillRef>
          <a:effectRef idx="1">
            <a:schemeClr val="accent3"/>
          </a:effectRef>
          <a:fontRef idx="minor">
            <a:schemeClr val="lt1"/>
          </a:fontRef>
        </dgm:style>
      </dgm:prSet>
      <dgm:spPr/>
      <dgm:t>
        <a:bodyPr anchor="t"/>
        <a:lstStyle/>
        <a:p>
          <a:pPr>
            <a:spcAft>
              <a:spcPts val="0"/>
            </a:spcAft>
          </a:pPr>
          <a:r>
            <a:rPr lang="en-US" sz="2800" b="1" dirty="0" smtClean="0">
              <a:latin typeface="Tahoma" pitchFamily="34" charset="0"/>
              <a:ea typeface="Tahoma" pitchFamily="34" charset="0"/>
              <a:cs typeface="Tahoma" pitchFamily="34" charset="0"/>
            </a:rPr>
            <a:t>4.</a:t>
          </a:r>
          <a:r>
            <a:rPr lang="th-TH" sz="2800" b="1" dirty="0" smtClean="0">
              <a:latin typeface="Tahoma" pitchFamily="34" charset="0"/>
              <a:ea typeface="Tahoma" pitchFamily="34" charset="0"/>
              <a:cs typeface="Tahoma" pitchFamily="34" charset="0"/>
            </a:rPr>
            <a:t>ติดตามประเมิน</a:t>
          </a:r>
          <a:endParaRPr lang="th-TH" sz="2000" b="1" dirty="0" smtClean="0">
            <a:latin typeface="Tahoma" pitchFamily="34" charset="0"/>
            <a:ea typeface="Tahoma" pitchFamily="34" charset="0"/>
            <a:cs typeface="Tahoma" pitchFamily="34" charset="0"/>
          </a:endParaRPr>
        </a:p>
        <a:p>
          <a:pPr>
            <a:spcAft>
              <a:spcPct val="35000"/>
            </a:spcAft>
          </a:pPr>
          <a:r>
            <a:rPr lang="th-TH" sz="2000" b="1" dirty="0" smtClean="0">
              <a:latin typeface="Tahoma" pitchFamily="34" charset="0"/>
              <a:ea typeface="Tahoma" pitchFamily="34" charset="0"/>
              <a:cs typeface="Tahoma" pitchFamily="34" charset="0"/>
            </a:rPr>
            <a:t>ผลงาน</a:t>
          </a:r>
          <a:endParaRPr lang="th-TH" sz="2000" b="1" dirty="0">
            <a:latin typeface="Tahoma" pitchFamily="34" charset="0"/>
            <a:ea typeface="Tahoma" pitchFamily="34" charset="0"/>
            <a:cs typeface="Tahoma" pitchFamily="34" charset="0"/>
          </a:endParaRPr>
        </a:p>
      </dgm:t>
    </dgm:pt>
    <dgm:pt modelId="{CA5019BD-56F5-4A0A-9122-DFD652C352F9}" type="parTrans" cxnId="{0AD5F56C-0A35-45AF-B1E2-21919D822E54}">
      <dgm:prSet/>
      <dgm:spPr/>
      <dgm:t>
        <a:bodyPr/>
        <a:lstStyle/>
        <a:p>
          <a:endParaRPr lang="th-TH" sz="1800" b="1">
            <a:latin typeface="Tahoma" pitchFamily="34" charset="0"/>
            <a:ea typeface="Tahoma" pitchFamily="34" charset="0"/>
            <a:cs typeface="Tahoma" pitchFamily="34" charset="0"/>
          </a:endParaRPr>
        </a:p>
      </dgm:t>
    </dgm:pt>
    <dgm:pt modelId="{593A1614-191A-4C0C-8E8F-3F8EB14C9983}" type="sibTrans" cxnId="{0AD5F56C-0A35-45AF-B1E2-21919D822E54}">
      <dgm:prSet/>
      <dgm:spPr/>
      <dgm:t>
        <a:bodyPr/>
        <a:lstStyle/>
        <a:p>
          <a:endParaRPr lang="th-TH" sz="1800" b="1">
            <a:latin typeface="Tahoma" pitchFamily="34" charset="0"/>
            <a:ea typeface="Tahoma" pitchFamily="34" charset="0"/>
            <a:cs typeface="Tahoma" pitchFamily="34" charset="0"/>
          </a:endParaRPr>
        </a:p>
      </dgm:t>
    </dgm:pt>
    <dgm:pt modelId="{559D7156-91D9-4AD9-A91B-4FECB55574F9}">
      <dgm:prSet custT="1">
        <dgm:style>
          <a:lnRef idx="1">
            <a:schemeClr val="accent2"/>
          </a:lnRef>
          <a:fillRef idx="3">
            <a:schemeClr val="accent2"/>
          </a:fillRef>
          <a:effectRef idx="2">
            <a:schemeClr val="accent2"/>
          </a:effectRef>
          <a:fontRef idx="minor">
            <a:schemeClr val="lt1"/>
          </a:fontRef>
        </dgm:style>
      </dgm:prSet>
      <dgm:spPr/>
      <dgm:t>
        <a:bodyPr anchor="b"/>
        <a:lstStyle/>
        <a:p>
          <a:r>
            <a:rPr lang="en-US" sz="2800" b="1" dirty="0" smtClean="0">
              <a:latin typeface="Tahoma" pitchFamily="34" charset="0"/>
              <a:ea typeface="Tahoma" pitchFamily="34" charset="0"/>
              <a:cs typeface="Tahoma" pitchFamily="34" charset="0"/>
            </a:rPr>
            <a:t>2.</a:t>
          </a:r>
          <a:r>
            <a:rPr lang="th-TH" sz="2800" b="1" dirty="0" smtClean="0">
              <a:latin typeface="Tahoma" pitchFamily="34" charset="0"/>
              <a:ea typeface="Tahoma" pitchFamily="34" charset="0"/>
              <a:cs typeface="Tahoma" pitchFamily="34" charset="0"/>
            </a:rPr>
            <a:t>วางแผน</a:t>
          </a:r>
          <a:endParaRPr lang="th-TH" sz="2800" b="1" dirty="0">
            <a:latin typeface="Tahoma" pitchFamily="34" charset="0"/>
            <a:ea typeface="Tahoma" pitchFamily="34" charset="0"/>
            <a:cs typeface="Tahoma" pitchFamily="34" charset="0"/>
          </a:endParaRPr>
        </a:p>
      </dgm:t>
    </dgm:pt>
    <dgm:pt modelId="{C0796F6B-1742-4A94-AA20-5F768104330C}" type="parTrans" cxnId="{CD06C5D2-5A27-48DD-9569-F82CCA657CF8}">
      <dgm:prSet/>
      <dgm:spPr/>
      <dgm:t>
        <a:bodyPr/>
        <a:lstStyle/>
        <a:p>
          <a:endParaRPr lang="th-TH" sz="1800" b="1">
            <a:latin typeface="Tahoma" pitchFamily="34" charset="0"/>
            <a:ea typeface="Tahoma" pitchFamily="34" charset="0"/>
            <a:cs typeface="Tahoma" pitchFamily="34" charset="0"/>
          </a:endParaRPr>
        </a:p>
      </dgm:t>
    </dgm:pt>
    <dgm:pt modelId="{C2C2E4BE-096C-416A-A7D0-B6676AF393D0}" type="sibTrans" cxnId="{CD06C5D2-5A27-48DD-9569-F82CCA657CF8}">
      <dgm:prSet/>
      <dgm:spPr/>
      <dgm:t>
        <a:bodyPr/>
        <a:lstStyle/>
        <a:p>
          <a:endParaRPr lang="th-TH" sz="1800" b="1">
            <a:latin typeface="Tahoma" pitchFamily="34" charset="0"/>
            <a:ea typeface="Tahoma" pitchFamily="34" charset="0"/>
            <a:cs typeface="Tahoma" pitchFamily="34" charset="0"/>
          </a:endParaRPr>
        </a:p>
      </dgm:t>
    </dgm:pt>
    <dgm:pt modelId="{FB892F90-9BDE-4631-85C9-3587318EFC2A}" type="pres">
      <dgm:prSet presAssocID="{52602593-FE91-4C97-8623-F814DDCCD994}" presName="compositeShape" presStyleCnt="0">
        <dgm:presLayoutVars>
          <dgm:chMax val="7"/>
          <dgm:dir/>
          <dgm:resizeHandles val="exact"/>
        </dgm:presLayoutVars>
      </dgm:prSet>
      <dgm:spPr/>
    </dgm:pt>
    <dgm:pt modelId="{E55573F6-D83D-4165-A3C6-F9B6809B706E}" type="pres">
      <dgm:prSet presAssocID="{52602593-FE91-4C97-8623-F814DDCCD994}" presName="wedge1" presStyleLbl="node1" presStyleIdx="0" presStyleCnt="4"/>
      <dgm:spPr/>
      <dgm:t>
        <a:bodyPr/>
        <a:lstStyle/>
        <a:p>
          <a:endParaRPr lang="th-TH"/>
        </a:p>
      </dgm:t>
    </dgm:pt>
    <dgm:pt modelId="{F3B522D2-26BB-4A90-BEE3-F9C0A46339B9}" type="pres">
      <dgm:prSet presAssocID="{52602593-FE91-4C97-8623-F814DDCCD994}" presName="dummy1a" presStyleCnt="0"/>
      <dgm:spPr/>
    </dgm:pt>
    <dgm:pt modelId="{C95A9905-18C4-4A00-9EBD-8C0A30B09BE9}" type="pres">
      <dgm:prSet presAssocID="{52602593-FE91-4C97-8623-F814DDCCD994}" presName="dummy1b" presStyleCnt="0"/>
      <dgm:spPr/>
    </dgm:pt>
    <dgm:pt modelId="{8BA06E2D-5FAF-41A6-ADCD-8FDD07F16F3B}" type="pres">
      <dgm:prSet presAssocID="{52602593-FE91-4C97-8623-F814DDCCD994}" presName="wedge1Tx" presStyleLbl="node1" presStyleIdx="0" presStyleCnt="4">
        <dgm:presLayoutVars>
          <dgm:chMax val="0"/>
          <dgm:chPref val="0"/>
          <dgm:bulletEnabled val="1"/>
        </dgm:presLayoutVars>
      </dgm:prSet>
      <dgm:spPr/>
      <dgm:t>
        <a:bodyPr/>
        <a:lstStyle/>
        <a:p>
          <a:endParaRPr lang="th-TH"/>
        </a:p>
      </dgm:t>
    </dgm:pt>
    <dgm:pt modelId="{852DA97C-EBD5-4C6D-892F-15020C950A97}" type="pres">
      <dgm:prSet presAssocID="{52602593-FE91-4C97-8623-F814DDCCD994}" presName="wedge2" presStyleLbl="node1" presStyleIdx="1" presStyleCnt="4" custLinFactNeighborX="-704"/>
      <dgm:spPr/>
      <dgm:t>
        <a:bodyPr/>
        <a:lstStyle/>
        <a:p>
          <a:endParaRPr lang="th-TH"/>
        </a:p>
      </dgm:t>
    </dgm:pt>
    <dgm:pt modelId="{6483A163-97A3-4FCF-9141-35E755410426}" type="pres">
      <dgm:prSet presAssocID="{52602593-FE91-4C97-8623-F814DDCCD994}" presName="dummy2a" presStyleCnt="0"/>
      <dgm:spPr/>
    </dgm:pt>
    <dgm:pt modelId="{E2CC5108-F713-4600-89C0-80FA9EFB4DE6}" type="pres">
      <dgm:prSet presAssocID="{52602593-FE91-4C97-8623-F814DDCCD994}" presName="dummy2b" presStyleCnt="0"/>
      <dgm:spPr/>
    </dgm:pt>
    <dgm:pt modelId="{2C9D447D-D833-4B95-89D4-C2DA73A42162}" type="pres">
      <dgm:prSet presAssocID="{52602593-FE91-4C97-8623-F814DDCCD994}" presName="wedge2Tx" presStyleLbl="node1" presStyleIdx="1" presStyleCnt="4">
        <dgm:presLayoutVars>
          <dgm:chMax val="0"/>
          <dgm:chPref val="0"/>
          <dgm:bulletEnabled val="1"/>
        </dgm:presLayoutVars>
      </dgm:prSet>
      <dgm:spPr/>
      <dgm:t>
        <a:bodyPr/>
        <a:lstStyle/>
        <a:p>
          <a:endParaRPr lang="th-TH"/>
        </a:p>
      </dgm:t>
    </dgm:pt>
    <dgm:pt modelId="{C9FA9BE8-A910-4540-864E-3FE80E2656FD}" type="pres">
      <dgm:prSet presAssocID="{52602593-FE91-4C97-8623-F814DDCCD994}" presName="wedge3" presStyleLbl="node1" presStyleIdx="2" presStyleCnt="4"/>
      <dgm:spPr/>
      <dgm:t>
        <a:bodyPr/>
        <a:lstStyle/>
        <a:p>
          <a:endParaRPr lang="th-TH"/>
        </a:p>
      </dgm:t>
    </dgm:pt>
    <dgm:pt modelId="{EA09874C-8759-49DD-AC69-CB58D2114C1B}" type="pres">
      <dgm:prSet presAssocID="{52602593-FE91-4C97-8623-F814DDCCD994}" presName="dummy3a" presStyleCnt="0"/>
      <dgm:spPr/>
    </dgm:pt>
    <dgm:pt modelId="{88DFE85B-5948-42E3-AD81-5C00343B6536}" type="pres">
      <dgm:prSet presAssocID="{52602593-FE91-4C97-8623-F814DDCCD994}" presName="dummy3b" presStyleCnt="0"/>
      <dgm:spPr/>
    </dgm:pt>
    <dgm:pt modelId="{2790A3D4-C177-4D7B-B56A-DD6691611D06}" type="pres">
      <dgm:prSet presAssocID="{52602593-FE91-4C97-8623-F814DDCCD994}" presName="wedge3Tx" presStyleLbl="node1" presStyleIdx="2" presStyleCnt="4">
        <dgm:presLayoutVars>
          <dgm:chMax val="0"/>
          <dgm:chPref val="0"/>
          <dgm:bulletEnabled val="1"/>
        </dgm:presLayoutVars>
      </dgm:prSet>
      <dgm:spPr/>
      <dgm:t>
        <a:bodyPr/>
        <a:lstStyle/>
        <a:p>
          <a:endParaRPr lang="th-TH"/>
        </a:p>
      </dgm:t>
    </dgm:pt>
    <dgm:pt modelId="{87B00F55-3621-4220-9DB8-4A0E0AB457DD}" type="pres">
      <dgm:prSet presAssocID="{52602593-FE91-4C97-8623-F814DDCCD994}" presName="wedge4" presStyleLbl="node1" presStyleIdx="3" presStyleCnt="4" custScaleX="107126" custScaleY="99556"/>
      <dgm:spPr/>
      <dgm:t>
        <a:bodyPr/>
        <a:lstStyle/>
        <a:p>
          <a:endParaRPr lang="th-TH"/>
        </a:p>
      </dgm:t>
    </dgm:pt>
    <dgm:pt modelId="{3E9E8C8A-88CF-453D-B4A9-78EC7F862234}" type="pres">
      <dgm:prSet presAssocID="{52602593-FE91-4C97-8623-F814DDCCD994}" presName="dummy4a" presStyleCnt="0"/>
      <dgm:spPr/>
    </dgm:pt>
    <dgm:pt modelId="{20CEB9AF-FCE6-40C6-BF1A-679A27FAA236}" type="pres">
      <dgm:prSet presAssocID="{52602593-FE91-4C97-8623-F814DDCCD994}" presName="dummy4b" presStyleCnt="0"/>
      <dgm:spPr/>
    </dgm:pt>
    <dgm:pt modelId="{40D54507-2C88-48D2-87C8-0C84E0AB6062}" type="pres">
      <dgm:prSet presAssocID="{52602593-FE91-4C97-8623-F814DDCCD994}" presName="wedge4Tx" presStyleLbl="node1" presStyleIdx="3" presStyleCnt="4">
        <dgm:presLayoutVars>
          <dgm:chMax val="0"/>
          <dgm:chPref val="0"/>
          <dgm:bulletEnabled val="1"/>
        </dgm:presLayoutVars>
      </dgm:prSet>
      <dgm:spPr/>
      <dgm:t>
        <a:bodyPr/>
        <a:lstStyle/>
        <a:p>
          <a:endParaRPr lang="th-TH"/>
        </a:p>
      </dgm:t>
    </dgm:pt>
    <dgm:pt modelId="{94CD270D-5E2E-44C7-BD3C-9113324533FC}" type="pres">
      <dgm:prSet presAssocID="{C7527D59-923F-483E-ADC3-76A82E9A60F7}" presName="arrowWedge1" presStyleLbl="fgSibTrans2D1" presStyleIdx="0" presStyleCnt="4" custLinFactNeighborX="453"/>
      <dgm:spPr/>
    </dgm:pt>
    <dgm:pt modelId="{23A8F7E1-43AE-4C3E-91EF-D357DBAB9CDD}" type="pres">
      <dgm:prSet presAssocID="{C2C2E4BE-096C-416A-A7D0-B6676AF393D0}" presName="arrowWedge2" presStyleLbl="fgSibTrans2D1" presStyleIdx="1" presStyleCnt="4"/>
      <dgm:spPr/>
    </dgm:pt>
    <dgm:pt modelId="{446B9CD9-446F-416F-9A90-EAE2A0BB4A7B}" type="pres">
      <dgm:prSet presAssocID="{D5156999-4B77-46D8-8FBE-095006F5A5D3}" presName="arrowWedge3" presStyleLbl="fgSibTrans2D1" presStyleIdx="2" presStyleCnt="4"/>
      <dgm:spPr/>
    </dgm:pt>
    <dgm:pt modelId="{7BD51BD9-F7D9-4FB9-8769-1214CA06A782}" type="pres">
      <dgm:prSet presAssocID="{593A1614-191A-4C0C-8E8F-3F8EB14C9983}" presName="arrowWedge4" presStyleLbl="fgSibTrans2D1" presStyleIdx="3" presStyleCnt="4"/>
      <dgm:spPr/>
    </dgm:pt>
  </dgm:ptLst>
  <dgm:cxnLst>
    <dgm:cxn modelId="{B0B6106B-A4D2-462F-80C8-9B0848CFA937}" type="presOf" srcId="{52602593-FE91-4C97-8623-F814DDCCD994}" destId="{FB892F90-9BDE-4631-85C9-3587318EFC2A}" srcOrd="0" destOrd="0" presId="urn:microsoft.com/office/officeart/2005/8/layout/cycle8"/>
    <dgm:cxn modelId="{DBE5F7F6-3F44-4D3D-838D-3B4B0FDF6416}" type="presOf" srcId="{B3CEACF8-0AFF-4346-B86C-408CCB915DDA}" destId="{2790A3D4-C177-4D7B-B56A-DD6691611D06}" srcOrd="1" destOrd="0" presId="urn:microsoft.com/office/officeart/2005/8/layout/cycle8"/>
    <dgm:cxn modelId="{7B8A6C89-ACCE-4678-9B4C-CEC579776014}" srcId="{52602593-FE91-4C97-8623-F814DDCCD994}" destId="{3622734A-58C6-4C38-A059-FB757E221689}" srcOrd="0" destOrd="0" parTransId="{1533A3D0-DAD2-4D7C-B2A2-3A77D29A453B}" sibTransId="{C7527D59-923F-483E-ADC3-76A82E9A60F7}"/>
    <dgm:cxn modelId="{93BDC670-F551-4C94-A2C7-6E9103CFF285}" type="presOf" srcId="{559D7156-91D9-4AD9-A91B-4FECB55574F9}" destId="{2C9D447D-D833-4B95-89D4-C2DA73A42162}" srcOrd="1" destOrd="0" presId="urn:microsoft.com/office/officeart/2005/8/layout/cycle8"/>
    <dgm:cxn modelId="{4338CBAD-4915-42F8-9F57-1C5B51534136}" type="presOf" srcId="{3622734A-58C6-4C38-A059-FB757E221689}" destId="{E55573F6-D83D-4165-A3C6-F9B6809B706E}" srcOrd="0" destOrd="0" presId="urn:microsoft.com/office/officeart/2005/8/layout/cycle8"/>
    <dgm:cxn modelId="{90429956-1DE0-4997-8F52-23A78147A682}" type="presOf" srcId="{471CC072-6165-4321-85A7-0FDEE4E94FF8}" destId="{87B00F55-3621-4220-9DB8-4A0E0AB457DD}" srcOrd="0" destOrd="0" presId="urn:microsoft.com/office/officeart/2005/8/layout/cycle8"/>
    <dgm:cxn modelId="{6F10D164-88FB-4950-8C6F-DF029F3A253D}" srcId="{52602593-FE91-4C97-8623-F814DDCCD994}" destId="{B3CEACF8-0AFF-4346-B86C-408CCB915DDA}" srcOrd="2" destOrd="0" parTransId="{AF6064C6-792E-473C-82C4-BF6D6615122C}" sibTransId="{D5156999-4B77-46D8-8FBE-095006F5A5D3}"/>
    <dgm:cxn modelId="{0AD5F56C-0A35-45AF-B1E2-21919D822E54}" srcId="{52602593-FE91-4C97-8623-F814DDCCD994}" destId="{471CC072-6165-4321-85A7-0FDEE4E94FF8}" srcOrd="3" destOrd="0" parTransId="{CA5019BD-56F5-4A0A-9122-DFD652C352F9}" sibTransId="{593A1614-191A-4C0C-8E8F-3F8EB14C9983}"/>
    <dgm:cxn modelId="{CD06C5D2-5A27-48DD-9569-F82CCA657CF8}" srcId="{52602593-FE91-4C97-8623-F814DDCCD994}" destId="{559D7156-91D9-4AD9-A91B-4FECB55574F9}" srcOrd="1" destOrd="0" parTransId="{C0796F6B-1742-4A94-AA20-5F768104330C}" sibTransId="{C2C2E4BE-096C-416A-A7D0-B6676AF393D0}"/>
    <dgm:cxn modelId="{A5E7308B-2055-45A1-B812-DE96DBF22702}" type="presOf" srcId="{B3CEACF8-0AFF-4346-B86C-408CCB915DDA}" destId="{C9FA9BE8-A910-4540-864E-3FE80E2656FD}" srcOrd="0" destOrd="0" presId="urn:microsoft.com/office/officeart/2005/8/layout/cycle8"/>
    <dgm:cxn modelId="{29A94057-0180-4AF7-8315-F6AC199D870B}" type="presOf" srcId="{3622734A-58C6-4C38-A059-FB757E221689}" destId="{8BA06E2D-5FAF-41A6-ADCD-8FDD07F16F3B}" srcOrd="1" destOrd="0" presId="urn:microsoft.com/office/officeart/2005/8/layout/cycle8"/>
    <dgm:cxn modelId="{7B18607B-CB8B-4607-8CEA-2A8AF500FACB}" type="presOf" srcId="{471CC072-6165-4321-85A7-0FDEE4E94FF8}" destId="{40D54507-2C88-48D2-87C8-0C84E0AB6062}" srcOrd="1" destOrd="0" presId="urn:microsoft.com/office/officeart/2005/8/layout/cycle8"/>
    <dgm:cxn modelId="{5803DA2F-6E85-407D-90D8-E3DDCA9F149F}" type="presOf" srcId="{559D7156-91D9-4AD9-A91B-4FECB55574F9}" destId="{852DA97C-EBD5-4C6D-892F-15020C950A97}" srcOrd="0" destOrd="0" presId="urn:microsoft.com/office/officeart/2005/8/layout/cycle8"/>
    <dgm:cxn modelId="{9C7BA570-1BF0-44DD-B9CE-36A50EC06AF8}" type="presParOf" srcId="{FB892F90-9BDE-4631-85C9-3587318EFC2A}" destId="{E55573F6-D83D-4165-A3C6-F9B6809B706E}" srcOrd="0" destOrd="0" presId="urn:microsoft.com/office/officeart/2005/8/layout/cycle8"/>
    <dgm:cxn modelId="{4D69D03A-DE6C-40AB-8AD5-B3E60F845DF2}" type="presParOf" srcId="{FB892F90-9BDE-4631-85C9-3587318EFC2A}" destId="{F3B522D2-26BB-4A90-BEE3-F9C0A46339B9}" srcOrd="1" destOrd="0" presId="urn:microsoft.com/office/officeart/2005/8/layout/cycle8"/>
    <dgm:cxn modelId="{EA516CAB-0756-4F97-A1E4-A40E271B5E2D}" type="presParOf" srcId="{FB892F90-9BDE-4631-85C9-3587318EFC2A}" destId="{C95A9905-18C4-4A00-9EBD-8C0A30B09BE9}" srcOrd="2" destOrd="0" presId="urn:microsoft.com/office/officeart/2005/8/layout/cycle8"/>
    <dgm:cxn modelId="{FEFB1F53-C09C-4661-A358-B04215366097}" type="presParOf" srcId="{FB892F90-9BDE-4631-85C9-3587318EFC2A}" destId="{8BA06E2D-5FAF-41A6-ADCD-8FDD07F16F3B}" srcOrd="3" destOrd="0" presId="urn:microsoft.com/office/officeart/2005/8/layout/cycle8"/>
    <dgm:cxn modelId="{26539DDD-24CA-4EE6-85C5-8CB437C887C7}" type="presParOf" srcId="{FB892F90-9BDE-4631-85C9-3587318EFC2A}" destId="{852DA97C-EBD5-4C6D-892F-15020C950A97}" srcOrd="4" destOrd="0" presId="urn:microsoft.com/office/officeart/2005/8/layout/cycle8"/>
    <dgm:cxn modelId="{037BB996-B2D1-4F46-83BE-C7311E38561A}" type="presParOf" srcId="{FB892F90-9BDE-4631-85C9-3587318EFC2A}" destId="{6483A163-97A3-4FCF-9141-35E755410426}" srcOrd="5" destOrd="0" presId="urn:microsoft.com/office/officeart/2005/8/layout/cycle8"/>
    <dgm:cxn modelId="{FF177AE1-13BA-4D2D-9238-F007FA1E5436}" type="presParOf" srcId="{FB892F90-9BDE-4631-85C9-3587318EFC2A}" destId="{E2CC5108-F713-4600-89C0-80FA9EFB4DE6}" srcOrd="6" destOrd="0" presId="urn:microsoft.com/office/officeart/2005/8/layout/cycle8"/>
    <dgm:cxn modelId="{E9718BA5-B5B2-47C7-A69B-887C44C61A98}" type="presParOf" srcId="{FB892F90-9BDE-4631-85C9-3587318EFC2A}" destId="{2C9D447D-D833-4B95-89D4-C2DA73A42162}" srcOrd="7" destOrd="0" presId="urn:microsoft.com/office/officeart/2005/8/layout/cycle8"/>
    <dgm:cxn modelId="{EAA9386F-625C-4F17-9223-AD81899F1C00}" type="presParOf" srcId="{FB892F90-9BDE-4631-85C9-3587318EFC2A}" destId="{C9FA9BE8-A910-4540-864E-3FE80E2656FD}" srcOrd="8" destOrd="0" presId="urn:microsoft.com/office/officeart/2005/8/layout/cycle8"/>
    <dgm:cxn modelId="{5E16AF90-5ADA-42D1-A571-4CE72D75A991}" type="presParOf" srcId="{FB892F90-9BDE-4631-85C9-3587318EFC2A}" destId="{EA09874C-8759-49DD-AC69-CB58D2114C1B}" srcOrd="9" destOrd="0" presId="urn:microsoft.com/office/officeart/2005/8/layout/cycle8"/>
    <dgm:cxn modelId="{566ABD2D-E982-4976-89C2-20E777E7695E}" type="presParOf" srcId="{FB892F90-9BDE-4631-85C9-3587318EFC2A}" destId="{88DFE85B-5948-42E3-AD81-5C00343B6536}" srcOrd="10" destOrd="0" presId="urn:microsoft.com/office/officeart/2005/8/layout/cycle8"/>
    <dgm:cxn modelId="{D18D9644-1F81-48CC-9B87-37ADC4FD6174}" type="presParOf" srcId="{FB892F90-9BDE-4631-85C9-3587318EFC2A}" destId="{2790A3D4-C177-4D7B-B56A-DD6691611D06}" srcOrd="11" destOrd="0" presId="urn:microsoft.com/office/officeart/2005/8/layout/cycle8"/>
    <dgm:cxn modelId="{7AF18E12-AE31-4C03-AFC2-CE040150F829}" type="presParOf" srcId="{FB892F90-9BDE-4631-85C9-3587318EFC2A}" destId="{87B00F55-3621-4220-9DB8-4A0E0AB457DD}" srcOrd="12" destOrd="0" presId="urn:microsoft.com/office/officeart/2005/8/layout/cycle8"/>
    <dgm:cxn modelId="{382C3074-4425-465D-905E-55BF2A0F6C36}" type="presParOf" srcId="{FB892F90-9BDE-4631-85C9-3587318EFC2A}" destId="{3E9E8C8A-88CF-453D-B4A9-78EC7F862234}" srcOrd="13" destOrd="0" presId="urn:microsoft.com/office/officeart/2005/8/layout/cycle8"/>
    <dgm:cxn modelId="{BD3C5A1A-E605-4C94-A754-D42C68649740}" type="presParOf" srcId="{FB892F90-9BDE-4631-85C9-3587318EFC2A}" destId="{20CEB9AF-FCE6-40C6-BF1A-679A27FAA236}" srcOrd="14" destOrd="0" presId="urn:microsoft.com/office/officeart/2005/8/layout/cycle8"/>
    <dgm:cxn modelId="{AEF41B09-B70C-4CDD-8FB8-D7A4798CBEBE}" type="presParOf" srcId="{FB892F90-9BDE-4631-85C9-3587318EFC2A}" destId="{40D54507-2C88-48D2-87C8-0C84E0AB6062}" srcOrd="15" destOrd="0" presId="urn:microsoft.com/office/officeart/2005/8/layout/cycle8"/>
    <dgm:cxn modelId="{61002AD7-ED5D-4CC8-8E50-1D783A3B14D0}" type="presParOf" srcId="{FB892F90-9BDE-4631-85C9-3587318EFC2A}" destId="{94CD270D-5E2E-44C7-BD3C-9113324533FC}" srcOrd="16" destOrd="0" presId="urn:microsoft.com/office/officeart/2005/8/layout/cycle8"/>
    <dgm:cxn modelId="{54A33716-EDEF-4395-A53B-49B3AE871C71}" type="presParOf" srcId="{FB892F90-9BDE-4631-85C9-3587318EFC2A}" destId="{23A8F7E1-43AE-4C3E-91EF-D357DBAB9CDD}" srcOrd="17" destOrd="0" presId="urn:microsoft.com/office/officeart/2005/8/layout/cycle8"/>
    <dgm:cxn modelId="{628D0702-2D7F-43CA-909F-CFB44ACEC4B0}" type="presParOf" srcId="{FB892F90-9BDE-4631-85C9-3587318EFC2A}" destId="{446B9CD9-446F-416F-9A90-EAE2A0BB4A7B}" srcOrd="18" destOrd="0" presId="urn:microsoft.com/office/officeart/2005/8/layout/cycle8"/>
    <dgm:cxn modelId="{02E427D5-195F-4002-87BE-81869DE2225C}" type="presParOf" srcId="{FB892F90-9BDE-4631-85C9-3587318EFC2A}" destId="{7BD51BD9-F7D9-4FB9-8769-1214CA06A782}" srcOrd="19" destOrd="0" presId="urn:microsoft.com/office/officeart/2005/8/layout/cycle8"/>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DFB70F-1C47-4F67-8656-9A41287C2F77}" type="doc">
      <dgm:prSet loTypeId="urn:microsoft.com/office/officeart/2005/8/layout/venn1" loCatId="relationship" qsTypeId="urn:microsoft.com/office/officeart/2005/8/quickstyle/3d4" qsCatId="3D" csTypeId="urn:microsoft.com/office/officeart/2005/8/colors/accent4_5" csCatId="accent4" phldr="1"/>
      <dgm:spPr/>
    </dgm:pt>
    <dgm:pt modelId="{436B33D1-01D8-473C-BD7B-F274CCD10F0F}">
      <dgm:prSet phldrT="[ข้อความ]" custT="1"/>
      <dgm:spPr/>
      <dgm:t>
        <a:bodyPr/>
        <a:lstStyle/>
        <a:p>
          <a:r>
            <a:rPr lang="th-TH" sz="2800" b="1" dirty="0" smtClean="0">
              <a:latin typeface="Tahoma" pitchFamily="34" charset="0"/>
              <a:ea typeface="Tahoma" pitchFamily="34" charset="0"/>
              <a:cs typeface="Tahoma" pitchFamily="34" charset="0"/>
            </a:rPr>
            <a:t>ให้ความรู้และเสริมทักษะสร้างพฤติกรรม</a:t>
          </a:r>
          <a:endParaRPr lang="th-TH" sz="2800" dirty="0">
            <a:latin typeface="Tahoma" pitchFamily="34" charset="0"/>
            <a:ea typeface="Tahoma" pitchFamily="34" charset="0"/>
            <a:cs typeface="Tahoma" pitchFamily="34" charset="0"/>
          </a:endParaRPr>
        </a:p>
      </dgm:t>
    </dgm:pt>
    <dgm:pt modelId="{749A6D40-BA24-436E-B502-2B400FD9C124}" type="parTrans" cxnId="{39C8A83D-491A-4C58-B351-5DFBBC139C83}">
      <dgm:prSet/>
      <dgm:spPr/>
      <dgm:t>
        <a:bodyPr/>
        <a:lstStyle/>
        <a:p>
          <a:endParaRPr lang="th-TH"/>
        </a:p>
      </dgm:t>
    </dgm:pt>
    <dgm:pt modelId="{4C959E80-2EF5-4163-B483-97D7F77BF64E}" type="sibTrans" cxnId="{39C8A83D-491A-4C58-B351-5DFBBC139C83}">
      <dgm:prSet/>
      <dgm:spPr/>
      <dgm:t>
        <a:bodyPr/>
        <a:lstStyle/>
        <a:p>
          <a:endParaRPr lang="th-TH"/>
        </a:p>
      </dgm:t>
    </dgm:pt>
    <dgm:pt modelId="{E7D08CD6-D2EA-41EB-8895-32BF96E27787}">
      <dgm:prSet phldrT="[ข้อความ]" custT="1"/>
      <dgm:spPr/>
      <dgm:t>
        <a:bodyPr/>
        <a:lstStyle/>
        <a:p>
          <a:r>
            <a:rPr lang="th-TH" sz="2400" b="1" dirty="0" smtClean="0">
              <a:latin typeface="Tahoma" pitchFamily="34" charset="0"/>
              <a:ea typeface="Tahoma" pitchFamily="34" charset="0"/>
              <a:cs typeface="Tahoma" pitchFamily="34" charset="0"/>
            </a:rPr>
            <a:t>มาตรการสังคม/นโยบายสาธารณะ/พันธะสัญญา</a:t>
          </a:r>
          <a:endParaRPr lang="th-TH" sz="2400" dirty="0">
            <a:latin typeface="Tahoma" pitchFamily="34" charset="0"/>
            <a:ea typeface="Tahoma" pitchFamily="34" charset="0"/>
            <a:cs typeface="Tahoma" pitchFamily="34" charset="0"/>
          </a:endParaRPr>
        </a:p>
      </dgm:t>
    </dgm:pt>
    <dgm:pt modelId="{EAC8F9E6-4763-4AF4-A665-10F4369096B6}" type="parTrans" cxnId="{3F49E255-B6B2-434C-A9E6-3C299FCBEDA4}">
      <dgm:prSet/>
      <dgm:spPr/>
      <dgm:t>
        <a:bodyPr/>
        <a:lstStyle/>
        <a:p>
          <a:endParaRPr lang="th-TH"/>
        </a:p>
      </dgm:t>
    </dgm:pt>
    <dgm:pt modelId="{E534A127-95CD-47FB-95F3-EF6B36EA9D19}" type="sibTrans" cxnId="{3F49E255-B6B2-434C-A9E6-3C299FCBEDA4}">
      <dgm:prSet/>
      <dgm:spPr/>
      <dgm:t>
        <a:bodyPr/>
        <a:lstStyle/>
        <a:p>
          <a:endParaRPr lang="th-TH"/>
        </a:p>
      </dgm:t>
    </dgm:pt>
    <dgm:pt modelId="{103C56F2-E0AB-491D-A40F-D8216B3B2132}">
      <dgm:prSet phldrT="[ข้อความ]" custT="1"/>
      <dgm:spPr/>
      <dgm:t>
        <a:bodyPr/>
        <a:lstStyle/>
        <a:p>
          <a:r>
            <a:rPr lang="th-TH" sz="2800" b="1" dirty="0" smtClean="0">
              <a:latin typeface="Tahoma" pitchFamily="34" charset="0"/>
              <a:ea typeface="Tahoma" pitchFamily="34" charset="0"/>
              <a:cs typeface="Tahoma" pitchFamily="34" charset="0"/>
            </a:rPr>
            <a:t>การจัดการสิ่งแวดล้อมในชุมชน</a:t>
          </a:r>
          <a:endParaRPr lang="th-TH" sz="2800" dirty="0">
            <a:latin typeface="Tahoma" pitchFamily="34" charset="0"/>
            <a:ea typeface="Tahoma" pitchFamily="34" charset="0"/>
            <a:cs typeface="Tahoma" pitchFamily="34" charset="0"/>
          </a:endParaRPr>
        </a:p>
      </dgm:t>
    </dgm:pt>
    <dgm:pt modelId="{390B400C-002C-4B5F-90AA-79D1A76C92A3}" type="parTrans" cxnId="{35501C3E-EF27-4295-B950-8CFDBC782105}">
      <dgm:prSet/>
      <dgm:spPr/>
      <dgm:t>
        <a:bodyPr/>
        <a:lstStyle/>
        <a:p>
          <a:endParaRPr lang="th-TH"/>
        </a:p>
      </dgm:t>
    </dgm:pt>
    <dgm:pt modelId="{F6B65F88-1865-4024-A709-986E069DEB19}" type="sibTrans" cxnId="{35501C3E-EF27-4295-B950-8CFDBC782105}">
      <dgm:prSet/>
      <dgm:spPr/>
      <dgm:t>
        <a:bodyPr/>
        <a:lstStyle/>
        <a:p>
          <a:endParaRPr lang="th-TH"/>
        </a:p>
      </dgm:t>
    </dgm:pt>
    <dgm:pt modelId="{837B2940-B120-4D7F-80E6-4A7DE22F6654}" type="pres">
      <dgm:prSet presAssocID="{DADFB70F-1C47-4F67-8656-9A41287C2F77}" presName="compositeShape" presStyleCnt="0">
        <dgm:presLayoutVars>
          <dgm:chMax val="7"/>
          <dgm:dir/>
          <dgm:resizeHandles val="exact"/>
        </dgm:presLayoutVars>
      </dgm:prSet>
      <dgm:spPr/>
    </dgm:pt>
    <dgm:pt modelId="{BDE89DDB-DC8D-4A65-ADDC-33C41C80EFD4}" type="pres">
      <dgm:prSet presAssocID="{436B33D1-01D8-473C-BD7B-F274CCD10F0F}" presName="circ1" presStyleLbl="vennNode1" presStyleIdx="0" presStyleCnt="3" custLinFactNeighborX="-849" custLinFactNeighborY="1031"/>
      <dgm:spPr/>
      <dgm:t>
        <a:bodyPr/>
        <a:lstStyle/>
        <a:p>
          <a:endParaRPr lang="th-TH"/>
        </a:p>
      </dgm:t>
    </dgm:pt>
    <dgm:pt modelId="{CE8B38EA-AD7A-4355-8DC2-7883C9B82EFB}" type="pres">
      <dgm:prSet presAssocID="{436B33D1-01D8-473C-BD7B-F274CCD10F0F}" presName="circ1Tx" presStyleLbl="revTx" presStyleIdx="0" presStyleCnt="0">
        <dgm:presLayoutVars>
          <dgm:chMax val="0"/>
          <dgm:chPref val="0"/>
          <dgm:bulletEnabled val="1"/>
        </dgm:presLayoutVars>
      </dgm:prSet>
      <dgm:spPr/>
      <dgm:t>
        <a:bodyPr/>
        <a:lstStyle/>
        <a:p>
          <a:endParaRPr lang="th-TH"/>
        </a:p>
      </dgm:t>
    </dgm:pt>
    <dgm:pt modelId="{00F6AEB5-6095-4F3C-962D-F28366D68C42}" type="pres">
      <dgm:prSet presAssocID="{E7D08CD6-D2EA-41EB-8895-32BF96E27787}" presName="circ2" presStyleLbl="vennNode1" presStyleIdx="1" presStyleCnt="3" custLinFactNeighborX="-849" custLinFactNeighborY="1031"/>
      <dgm:spPr/>
      <dgm:t>
        <a:bodyPr/>
        <a:lstStyle/>
        <a:p>
          <a:endParaRPr lang="th-TH"/>
        </a:p>
      </dgm:t>
    </dgm:pt>
    <dgm:pt modelId="{9F5D5CBE-B85A-4901-8A7C-4DA58E62A4AF}" type="pres">
      <dgm:prSet presAssocID="{E7D08CD6-D2EA-41EB-8895-32BF96E27787}" presName="circ2Tx" presStyleLbl="revTx" presStyleIdx="0" presStyleCnt="0">
        <dgm:presLayoutVars>
          <dgm:chMax val="0"/>
          <dgm:chPref val="0"/>
          <dgm:bulletEnabled val="1"/>
        </dgm:presLayoutVars>
      </dgm:prSet>
      <dgm:spPr/>
      <dgm:t>
        <a:bodyPr/>
        <a:lstStyle/>
        <a:p>
          <a:endParaRPr lang="th-TH"/>
        </a:p>
      </dgm:t>
    </dgm:pt>
    <dgm:pt modelId="{8B3F0AD0-F44E-41C7-B703-C32F6F274628}" type="pres">
      <dgm:prSet presAssocID="{103C56F2-E0AB-491D-A40F-D8216B3B2132}" presName="circ3" presStyleLbl="vennNode1" presStyleIdx="2" presStyleCnt="3" custLinFactNeighborX="-849" custLinFactNeighborY="1031"/>
      <dgm:spPr/>
      <dgm:t>
        <a:bodyPr/>
        <a:lstStyle/>
        <a:p>
          <a:endParaRPr lang="th-TH"/>
        </a:p>
      </dgm:t>
    </dgm:pt>
    <dgm:pt modelId="{20598434-230A-4B8A-A706-450992CD1794}" type="pres">
      <dgm:prSet presAssocID="{103C56F2-E0AB-491D-A40F-D8216B3B2132}" presName="circ3Tx" presStyleLbl="revTx" presStyleIdx="0" presStyleCnt="0">
        <dgm:presLayoutVars>
          <dgm:chMax val="0"/>
          <dgm:chPref val="0"/>
          <dgm:bulletEnabled val="1"/>
        </dgm:presLayoutVars>
      </dgm:prSet>
      <dgm:spPr/>
      <dgm:t>
        <a:bodyPr/>
        <a:lstStyle/>
        <a:p>
          <a:endParaRPr lang="th-TH"/>
        </a:p>
      </dgm:t>
    </dgm:pt>
  </dgm:ptLst>
  <dgm:cxnLst>
    <dgm:cxn modelId="{42966D6A-C68C-4704-8523-D5D6564C177C}" type="presOf" srcId="{E7D08CD6-D2EA-41EB-8895-32BF96E27787}" destId="{00F6AEB5-6095-4F3C-962D-F28366D68C42}" srcOrd="0" destOrd="0" presId="urn:microsoft.com/office/officeart/2005/8/layout/venn1"/>
    <dgm:cxn modelId="{ABEC48DC-ADA8-4A3A-AE07-71CDE87154A0}" type="presOf" srcId="{436B33D1-01D8-473C-BD7B-F274CCD10F0F}" destId="{CE8B38EA-AD7A-4355-8DC2-7883C9B82EFB}" srcOrd="1" destOrd="0" presId="urn:microsoft.com/office/officeart/2005/8/layout/venn1"/>
    <dgm:cxn modelId="{B37F0832-3F0F-4DAA-8017-7FF734366256}" type="presOf" srcId="{103C56F2-E0AB-491D-A40F-D8216B3B2132}" destId="{8B3F0AD0-F44E-41C7-B703-C32F6F274628}" srcOrd="0" destOrd="0" presId="urn:microsoft.com/office/officeart/2005/8/layout/venn1"/>
    <dgm:cxn modelId="{412EFBEA-1CDB-487A-883F-3D4E2209C611}" type="presOf" srcId="{DADFB70F-1C47-4F67-8656-9A41287C2F77}" destId="{837B2940-B120-4D7F-80E6-4A7DE22F6654}" srcOrd="0" destOrd="0" presId="urn:microsoft.com/office/officeart/2005/8/layout/venn1"/>
    <dgm:cxn modelId="{3F49E255-B6B2-434C-A9E6-3C299FCBEDA4}" srcId="{DADFB70F-1C47-4F67-8656-9A41287C2F77}" destId="{E7D08CD6-D2EA-41EB-8895-32BF96E27787}" srcOrd="1" destOrd="0" parTransId="{EAC8F9E6-4763-4AF4-A665-10F4369096B6}" sibTransId="{E534A127-95CD-47FB-95F3-EF6B36EA9D19}"/>
    <dgm:cxn modelId="{0FB28969-215B-4D5A-98D2-16B874624647}" type="presOf" srcId="{E7D08CD6-D2EA-41EB-8895-32BF96E27787}" destId="{9F5D5CBE-B85A-4901-8A7C-4DA58E62A4AF}" srcOrd="1" destOrd="0" presId="urn:microsoft.com/office/officeart/2005/8/layout/venn1"/>
    <dgm:cxn modelId="{39C8A83D-491A-4C58-B351-5DFBBC139C83}" srcId="{DADFB70F-1C47-4F67-8656-9A41287C2F77}" destId="{436B33D1-01D8-473C-BD7B-F274CCD10F0F}" srcOrd="0" destOrd="0" parTransId="{749A6D40-BA24-436E-B502-2B400FD9C124}" sibTransId="{4C959E80-2EF5-4163-B483-97D7F77BF64E}"/>
    <dgm:cxn modelId="{9473BE06-AF51-4719-A421-3ACB74385CF0}" type="presOf" srcId="{103C56F2-E0AB-491D-A40F-D8216B3B2132}" destId="{20598434-230A-4B8A-A706-450992CD1794}" srcOrd="1" destOrd="0" presId="urn:microsoft.com/office/officeart/2005/8/layout/venn1"/>
    <dgm:cxn modelId="{35501C3E-EF27-4295-B950-8CFDBC782105}" srcId="{DADFB70F-1C47-4F67-8656-9A41287C2F77}" destId="{103C56F2-E0AB-491D-A40F-D8216B3B2132}" srcOrd="2" destOrd="0" parTransId="{390B400C-002C-4B5F-90AA-79D1A76C92A3}" sibTransId="{F6B65F88-1865-4024-A709-986E069DEB19}"/>
    <dgm:cxn modelId="{8C55DD95-339C-47C0-AC4D-3ADF3FE44895}" type="presOf" srcId="{436B33D1-01D8-473C-BD7B-F274CCD10F0F}" destId="{BDE89DDB-DC8D-4A65-ADDC-33C41C80EFD4}" srcOrd="0" destOrd="0" presId="urn:microsoft.com/office/officeart/2005/8/layout/venn1"/>
    <dgm:cxn modelId="{95C4621E-0A79-4F24-B1D8-C5059152B957}" type="presParOf" srcId="{837B2940-B120-4D7F-80E6-4A7DE22F6654}" destId="{BDE89DDB-DC8D-4A65-ADDC-33C41C80EFD4}" srcOrd="0" destOrd="0" presId="urn:microsoft.com/office/officeart/2005/8/layout/venn1"/>
    <dgm:cxn modelId="{0D605423-92B6-4427-AB16-A7B296A094BE}" type="presParOf" srcId="{837B2940-B120-4D7F-80E6-4A7DE22F6654}" destId="{CE8B38EA-AD7A-4355-8DC2-7883C9B82EFB}" srcOrd="1" destOrd="0" presId="urn:microsoft.com/office/officeart/2005/8/layout/venn1"/>
    <dgm:cxn modelId="{A6016C7B-8533-4BF8-8020-A0177ED8FBAB}" type="presParOf" srcId="{837B2940-B120-4D7F-80E6-4A7DE22F6654}" destId="{00F6AEB5-6095-4F3C-962D-F28366D68C42}" srcOrd="2" destOrd="0" presId="urn:microsoft.com/office/officeart/2005/8/layout/venn1"/>
    <dgm:cxn modelId="{B69E7DD8-35B7-40EB-B328-D708905B2B30}" type="presParOf" srcId="{837B2940-B120-4D7F-80E6-4A7DE22F6654}" destId="{9F5D5CBE-B85A-4901-8A7C-4DA58E62A4AF}" srcOrd="3" destOrd="0" presId="urn:microsoft.com/office/officeart/2005/8/layout/venn1"/>
    <dgm:cxn modelId="{E8ACE533-18E9-414B-A74E-DF320BDE3426}" type="presParOf" srcId="{837B2940-B120-4D7F-80E6-4A7DE22F6654}" destId="{8B3F0AD0-F44E-41C7-B703-C32F6F274628}" srcOrd="4" destOrd="0" presId="urn:microsoft.com/office/officeart/2005/8/layout/venn1"/>
    <dgm:cxn modelId="{2EEE7287-1C12-4D56-883C-5F7319DA1FDD}" type="presParOf" srcId="{837B2940-B120-4D7F-80E6-4A7DE22F6654}" destId="{20598434-230A-4B8A-A706-450992CD1794}" srcOrd="5"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116CB3-AA6A-4104-9C5F-279F6F62D550}"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F8EBC961-3D6E-4C9D-A167-2E0DF7F0E2C7}">
      <dgm:prSet phldrT="[Text]"/>
      <dgm:spPr/>
      <dgm:t>
        <a:bodyPr/>
        <a:lstStyle/>
        <a:p>
          <a:r>
            <a:rPr lang="th-TH" b="1" dirty="0" smtClean="0">
              <a:latin typeface="Tahoma" pitchFamily="34" charset="0"/>
              <a:ea typeface="Tahoma" pitchFamily="34" charset="0"/>
              <a:cs typeface="Tahoma" pitchFamily="34" charset="0"/>
            </a:rPr>
            <a:t>ให้ความรู้และเสริมทักษะสร้างพฤติกรรม</a:t>
          </a:r>
          <a:endParaRPr lang="en-US" b="1" dirty="0">
            <a:latin typeface="Tahoma" pitchFamily="34" charset="0"/>
            <a:ea typeface="Tahoma" pitchFamily="34" charset="0"/>
            <a:cs typeface="Tahoma" pitchFamily="34" charset="0"/>
          </a:endParaRPr>
        </a:p>
      </dgm:t>
    </dgm:pt>
    <dgm:pt modelId="{3CAC1A57-8470-4F60-BC6E-00BAE5ECF66E}" type="parTrans" cxnId="{619F4516-3BF7-4923-8AC8-9DCFA5693071}">
      <dgm:prSet/>
      <dgm:spPr/>
      <dgm:t>
        <a:bodyPr/>
        <a:lstStyle/>
        <a:p>
          <a:endParaRPr lang="en-US" b="1">
            <a:latin typeface="Tahoma" pitchFamily="34" charset="0"/>
            <a:ea typeface="Tahoma" pitchFamily="34" charset="0"/>
            <a:cs typeface="Tahoma" pitchFamily="34" charset="0"/>
          </a:endParaRPr>
        </a:p>
      </dgm:t>
    </dgm:pt>
    <dgm:pt modelId="{ACD47F2A-4340-4FA4-A750-F1B2DD97A50B}" type="sibTrans" cxnId="{619F4516-3BF7-4923-8AC8-9DCFA5693071}">
      <dgm:prSet/>
      <dgm:spPr/>
      <dgm:t>
        <a:bodyPr/>
        <a:lstStyle/>
        <a:p>
          <a:endParaRPr lang="en-US" b="1">
            <a:latin typeface="Tahoma" pitchFamily="34" charset="0"/>
            <a:ea typeface="Tahoma" pitchFamily="34" charset="0"/>
            <a:cs typeface="Tahoma" pitchFamily="34" charset="0"/>
          </a:endParaRPr>
        </a:p>
      </dgm:t>
    </dgm:pt>
    <dgm:pt modelId="{105B111F-F83D-4E5D-BAD4-8335737B1584}">
      <dgm:prSet phldrT="[Text]"/>
      <dgm:spPr/>
      <dgm:t>
        <a:bodyPr/>
        <a:lstStyle/>
        <a:p>
          <a:r>
            <a:rPr lang="th-TH" b="1" dirty="0" smtClean="0">
              <a:latin typeface="Tahoma" pitchFamily="34" charset="0"/>
              <a:ea typeface="Tahoma" pitchFamily="34" charset="0"/>
              <a:cs typeface="Tahoma" pitchFamily="34" charset="0"/>
            </a:rPr>
            <a:t>รณรงค์และสื่อสารความเสี่ยงผ่านช่องทางต่างๆ</a:t>
          </a:r>
          <a:endParaRPr lang="en-US" b="1" dirty="0">
            <a:latin typeface="Tahoma" pitchFamily="34" charset="0"/>
            <a:ea typeface="Tahoma" pitchFamily="34" charset="0"/>
            <a:cs typeface="Tahoma" pitchFamily="34" charset="0"/>
          </a:endParaRPr>
        </a:p>
      </dgm:t>
    </dgm:pt>
    <dgm:pt modelId="{C9E3E5DC-8E43-4370-B1B8-3D246F0E4711}" type="parTrans" cxnId="{BAA731C2-1CEC-42C8-8252-D67992534935}">
      <dgm:prSet/>
      <dgm:spPr/>
      <dgm:t>
        <a:bodyPr/>
        <a:lstStyle/>
        <a:p>
          <a:endParaRPr lang="en-US" b="1">
            <a:latin typeface="Tahoma" pitchFamily="34" charset="0"/>
            <a:ea typeface="Tahoma" pitchFamily="34" charset="0"/>
            <a:cs typeface="Tahoma" pitchFamily="34" charset="0"/>
          </a:endParaRPr>
        </a:p>
      </dgm:t>
    </dgm:pt>
    <dgm:pt modelId="{6D1D6C2B-7081-4B59-9ADC-12050FF0C305}" type="sibTrans" cxnId="{BAA731C2-1CEC-42C8-8252-D67992534935}">
      <dgm:prSet/>
      <dgm:spPr/>
      <dgm:t>
        <a:bodyPr/>
        <a:lstStyle/>
        <a:p>
          <a:endParaRPr lang="en-US" b="1">
            <a:latin typeface="Tahoma" pitchFamily="34" charset="0"/>
            <a:ea typeface="Tahoma" pitchFamily="34" charset="0"/>
            <a:cs typeface="Tahoma" pitchFamily="34" charset="0"/>
          </a:endParaRPr>
        </a:p>
      </dgm:t>
    </dgm:pt>
    <dgm:pt modelId="{83C9281E-0085-46A2-AF1C-31590448EA08}">
      <dgm:prSet phldrT="[Text]"/>
      <dgm:spPr/>
      <dgm:t>
        <a:bodyPr/>
        <a:lstStyle/>
        <a:p>
          <a:r>
            <a:rPr lang="th-TH" b="1" dirty="0" smtClean="0">
              <a:latin typeface="Tahoma" pitchFamily="34" charset="0"/>
              <a:ea typeface="Tahoma" pitchFamily="34" charset="0"/>
              <a:cs typeface="Tahoma" pitchFamily="34" charset="0"/>
            </a:rPr>
            <a:t>การจัดการสิ่งแวดล้อมในชุมชน</a:t>
          </a:r>
          <a:endParaRPr lang="en-US" b="1" dirty="0">
            <a:latin typeface="Tahoma" pitchFamily="34" charset="0"/>
            <a:ea typeface="Tahoma" pitchFamily="34" charset="0"/>
            <a:cs typeface="Tahoma" pitchFamily="34" charset="0"/>
          </a:endParaRPr>
        </a:p>
      </dgm:t>
    </dgm:pt>
    <dgm:pt modelId="{267E4D80-889D-4D95-A4F6-4A39247104A9}" type="parTrans" cxnId="{7AE0723E-958E-4DF7-9A4E-53765F288CC2}">
      <dgm:prSet/>
      <dgm:spPr/>
      <dgm:t>
        <a:bodyPr/>
        <a:lstStyle/>
        <a:p>
          <a:endParaRPr lang="en-US" b="1">
            <a:latin typeface="Tahoma" pitchFamily="34" charset="0"/>
            <a:ea typeface="Tahoma" pitchFamily="34" charset="0"/>
            <a:cs typeface="Tahoma" pitchFamily="34" charset="0"/>
          </a:endParaRPr>
        </a:p>
      </dgm:t>
    </dgm:pt>
    <dgm:pt modelId="{925FAAF0-A9EC-492F-9704-BEBAC2988808}" type="sibTrans" cxnId="{7AE0723E-958E-4DF7-9A4E-53765F288CC2}">
      <dgm:prSet/>
      <dgm:spPr/>
      <dgm:t>
        <a:bodyPr/>
        <a:lstStyle/>
        <a:p>
          <a:endParaRPr lang="en-US" b="1">
            <a:latin typeface="Tahoma" pitchFamily="34" charset="0"/>
            <a:ea typeface="Tahoma" pitchFamily="34" charset="0"/>
            <a:cs typeface="Tahoma" pitchFamily="34" charset="0"/>
          </a:endParaRPr>
        </a:p>
      </dgm:t>
    </dgm:pt>
    <dgm:pt modelId="{07E1BA6B-5B33-4E0D-8B45-B413CA3A362C}">
      <dgm:prSet phldrT="[Text]"/>
      <dgm:spPr/>
      <dgm:t>
        <a:bodyPr/>
        <a:lstStyle/>
        <a:p>
          <a:r>
            <a:rPr lang="th-TH" b="1" dirty="0" smtClean="0">
              <a:latin typeface="Tahoma" pitchFamily="34" charset="0"/>
              <a:ea typeface="Tahoma" pitchFamily="34" charset="0"/>
              <a:cs typeface="Tahoma" pitchFamily="34" charset="0"/>
            </a:rPr>
            <a:t>จัดสถานที่ออกกำลังกาย</a:t>
          </a:r>
          <a:endParaRPr lang="en-US" b="1" dirty="0">
            <a:latin typeface="Tahoma" pitchFamily="34" charset="0"/>
            <a:ea typeface="Tahoma" pitchFamily="34" charset="0"/>
            <a:cs typeface="Tahoma" pitchFamily="34" charset="0"/>
          </a:endParaRPr>
        </a:p>
      </dgm:t>
    </dgm:pt>
    <dgm:pt modelId="{FB692EEA-1EE4-44E8-BB81-40DE50926D00}" type="parTrans" cxnId="{3E5A8355-A17A-43DB-98A5-ACFD6E8033D5}">
      <dgm:prSet/>
      <dgm:spPr/>
      <dgm:t>
        <a:bodyPr/>
        <a:lstStyle/>
        <a:p>
          <a:endParaRPr lang="en-US" b="1">
            <a:latin typeface="Tahoma" pitchFamily="34" charset="0"/>
            <a:ea typeface="Tahoma" pitchFamily="34" charset="0"/>
            <a:cs typeface="Tahoma" pitchFamily="34" charset="0"/>
          </a:endParaRPr>
        </a:p>
      </dgm:t>
    </dgm:pt>
    <dgm:pt modelId="{A36CF781-17CF-469D-B9F7-5834E5D94DD9}" type="sibTrans" cxnId="{3E5A8355-A17A-43DB-98A5-ACFD6E8033D5}">
      <dgm:prSet/>
      <dgm:spPr/>
      <dgm:t>
        <a:bodyPr/>
        <a:lstStyle/>
        <a:p>
          <a:endParaRPr lang="en-US" b="1">
            <a:latin typeface="Tahoma" pitchFamily="34" charset="0"/>
            <a:ea typeface="Tahoma" pitchFamily="34" charset="0"/>
            <a:cs typeface="Tahoma" pitchFamily="34" charset="0"/>
          </a:endParaRPr>
        </a:p>
      </dgm:t>
    </dgm:pt>
    <dgm:pt modelId="{17BC4C35-E4EF-497B-86F4-3DA899EF8270}">
      <dgm:prSet phldrT="[Text]"/>
      <dgm:spPr/>
      <dgm:t>
        <a:bodyPr/>
        <a:lstStyle/>
        <a:p>
          <a:r>
            <a:rPr lang="th-TH" b="1" dirty="0" smtClean="0">
              <a:latin typeface="Tahoma" pitchFamily="34" charset="0"/>
              <a:ea typeface="Tahoma" pitchFamily="34" charset="0"/>
              <a:cs typeface="Tahoma" pitchFamily="34" charset="0"/>
            </a:rPr>
            <a:t>ศูนย์การเรียนรู้ชุมชน</a:t>
          </a:r>
          <a:endParaRPr lang="en-US" b="1" dirty="0">
            <a:latin typeface="Tahoma" pitchFamily="34" charset="0"/>
            <a:ea typeface="Tahoma" pitchFamily="34" charset="0"/>
            <a:cs typeface="Tahoma" pitchFamily="34" charset="0"/>
          </a:endParaRPr>
        </a:p>
      </dgm:t>
    </dgm:pt>
    <dgm:pt modelId="{7041284F-A398-4959-ADA6-12ADF2A68AA5}" type="parTrans" cxnId="{BD5DACE8-EBC3-4312-9605-0457F6C6440C}">
      <dgm:prSet/>
      <dgm:spPr/>
      <dgm:t>
        <a:bodyPr/>
        <a:lstStyle/>
        <a:p>
          <a:endParaRPr lang="en-US" b="1">
            <a:latin typeface="Tahoma" pitchFamily="34" charset="0"/>
            <a:ea typeface="Tahoma" pitchFamily="34" charset="0"/>
            <a:cs typeface="Tahoma" pitchFamily="34" charset="0"/>
          </a:endParaRPr>
        </a:p>
      </dgm:t>
    </dgm:pt>
    <dgm:pt modelId="{2055EEED-9154-4CAB-B599-303EFF9F1F7D}" type="sibTrans" cxnId="{BD5DACE8-EBC3-4312-9605-0457F6C6440C}">
      <dgm:prSet/>
      <dgm:spPr/>
      <dgm:t>
        <a:bodyPr/>
        <a:lstStyle/>
        <a:p>
          <a:endParaRPr lang="en-US" b="1">
            <a:latin typeface="Tahoma" pitchFamily="34" charset="0"/>
            <a:ea typeface="Tahoma" pitchFamily="34" charset="0"/>
            <a:cs typeface="Tahoma" pitchFamily="34" charset="0"/>
          </a:endParaRPr>
        </a:p>
      </dgm:t>
    </dgm:pt>
    <dgm:pt modelId="{DEE8E78F-8ADE-49EA-9CCC-405E8026206B}">
      <dgm:prSet phldrT="[Text]"/>
      <dgm:spPr/>
      <dgm:t>
        <a:bodyPr/>
        <a:lstStyle/>
        <a:p>
          <a:r>
            <a:rPr lang="th-TH" b="1" dirty="0" smtClean="0">
              <a:latin typeface="Tahoma" pitchFamily="34" charset="0"/>
              <a:ea typeface="Tahoma" pitchFamily="34" charset="0"/>
              <a:cs typeface="Tahoma" pitchFamily="34" charset="0"/>
            </a:rPr>
            <a:t>มาตรการสังคม/นโยบายสาธารณะ/พันธะสัญญา</a:t>
          </a:r>
          <a:endParaRPr lang="en-US" b="1" dirty="0">
            <a:latin typeface="Tahoma" pitchFamily="34" charset="0"/>
            <a:ea typeface="Tahoma" pitchFamily="34" charset="0"/>
            <a:cs typeface="Tahoma" pitchFamily="34" charset="0"/>
          </a:endParaRPr>
        </a:p>
      </dgm:t>
    </dgm:pt>
    <dgm:pt modelId="{577A0931-5854-47A5-BC7F-9D36D8B370A0}" type="parTrans" cxnId="{E61CCC9D-01F4-433C-B999-6013B30FDD02}">
      <dgm:prSet/>
      <dgm:spPr/>
      <dgm:t>
        <a:bodyPr/>
        <a:lstStyle/>
        <a:p>
          <a:endParaRPr lang="en-US" b="1">
            <a:latin typeface="Tahoma" pitchFamily="34" charset="0"/>
            <a:ea typeface="Tahoma" pitchFamily="34" charset="0"/>
            <a:cs typeface="Tahoma" pitchFamily="34" charset="0"/>
          </a:endParaRPr>
        </a:p>
      </dgm:t>
    </dgm:pt>
    <dgm:pt modelId="{FA791AFF-630D-47AD-A992-395F1AF86C4F}" type="sibTrans" cxnId="{E61CCC9D-01F4-433C-B999-6013B30FDD02}">
      <dgm:prSet/>
      <dgm:spPr/>
      <dgm:t>
        <a:bodyPr/>
        <a:lstStyle/>
        <a:p>
          <a:endParaRPr lang="en-US" b="1">
            <a:latin typeface="Tahoma" pitchFamily="34" charset="0"/>
            <a:ea typeface="Tahoma" pitchFamily="34" charset="0"/>
            <a:cs typeface="Tahoma" pitchFamily="34" charset="0"/>
          </a:endParaRPr>
        </a:p>
      </dgm:t>
    </dgm:pt>
    <dgm:pt modelId="{F2673FA0-9A64-44C9-98AC-26491146E6A4}">
      <dgm:prSet phldrT="[Text]"/>
      <dgm:spPr/>
      <dgm:t>
        <a:bodyPr/>
        <a:lstStyle/>
        <a:p>
          <a:r>
            <a:rPr lang="th-TH" b="1" dirty="0" smtClean="0">
              <a:latin typeface="Tahoma" pitchFamily="34" charset="0"/>
              <a:ea typeface="Tahoma" pitchFamily="34" charset="0"/>
              <a:cs typeface="Tahoma" pitchFamily="34" charset="0"/>
            </a:rPr>
            <a:t>ลดการบริโภคเกลือและผงชูรส</a:t>
          </a:r>
          <a:endParaRPr lang="en-US" b="1" dirty="0">
            <a:latin typeface="Tahoma" pitchFamily="34" charset="0"/>
            <a:ea typeface="Tahoma" pitchFamily="34" charset="0"/>
            <a:cs typeface="Tahoma" pitchFamily="34" charset="0"/>
          </a:endParaRPr>
        </a:p>
      </dgm:t>
    </dgm:pt>
    <dgm:pt modelId="{68F4C2C2-5C95-41D8-8D13-FD57C1766ADA}" type="parTrans" cxnId="{CB00EDA0-7BDB-43BD-8319-CE7EA09723D9}">
      <dgm:prSet/>
      <dgm:spPr/>
      <dgm:t>
        <a:bodyPr/>
        <a:lstStyle/>
        <a:p>
          <a:endParaRPr lang="en-US" b="1">
            <a:latin typeface="Tahoma" pitchFamily="34" charset="0"/>
            <a:ea typeface="Tahoma" pitchFamily="34" charset="0"/>
            <a:cs typeface="Tahoma" pitchFamily="34" charset="0"/>
          </a:endParaRPr>
        </a:p>
      </dgm:t>
    </dgm:pt>
    <dgm:pt modelId="{3A9A29B9-B49A-4CC4-AA65-F62DFE9099D4}" type="sibTrans" cxnId="{CB00EDA0-7BDB-43BD-8319-CE7EA09723D9}">
      <dgm:prSet/>
      <dgm:spPr/>
      <dgm:t>
        <a:bodyPr/>
        <a:lstStyle/>
        <a:p>
          <a:endParaRPr lang="en-US" b="1">
            <a:latin typeface="Tahoma" pitchFamily="34" charset="0"/>
            <a:ea typeface="Tahoma" pitchFamily="34" charset="0"/>
            <a:cs typeface="Tahoma" pitchFamily="34" charset="0"/>
          </a:endParaRPr>
        </a:p>
      </dgm:t>
    </dgm:pt>
    <dgm:pt modelId="{9B256AAA-3A67-4ACA-8234-6DA12C443173}">
      <dgm:prSet phldrT="[Text]"/>
      <dgm:spPr/>
      <dgm:t>
        <a:bodyPr/>
        <a:lstStyle/>
        <a:p>
          <a:r>
            <a:rPr lang="th-TH" b="1" dirty="0" smtClean="0">
              <a:latin typeface="Tahoma" pitchFamily="34" charset="0"/>
              <a:ea typeface="Tahoma" pitchFamily="34" charset="0"/>
              <a:cs typeface="Tahoma" pitchFamily="34" charset="0"/>
            </a:rPr>
            <a:t>งดถวายบุหรี่พระสงฆ์</a:t>
          </a:r>
          <a:endParaRPr lang="en-US" b="1" dirty="0">
            <a:latin typeface="Tahoma" pitchFamily="34" charset="0"/>
            <a:ea typeface="Tahoma" pitchFamily="34" charset="0"/>
            <a:cs typeface="Tahoma" pitchFamily="34" charset="0"/>
          </a:endParaRPr>
        </a:p>
      </dgm:t>
    </dgm:pt>
    <dgm:pt modelId="{48366E1D-7470-4E1F-8DC2-13C7C13D7FE6}" type="parTrans" cxnId="{4772B7E9-BF82-4B30-91CC-5EAF4A0D73F4}">
      <dgm:prSet/>
      <dgm:spPr/>
      <dgm:t>
        <a:bodyPr/>
        <a:lstStyle/>
        <a:p>
          <a:endParaRPr lang="en-US" b="1">
            <a:latin typeface="Tahoma" pitchFamily="34" charset="0"/>
            <a:ea typeface="Tahoma" pitchFamily="34" charset="0"/>
            <a:cs typeface="Tahoma" pitchFamily="34" charset="0"/>
          </a:endParaRPr>
        </a:p>
      </dgm:t>
    </dgm:pt>
    <dgm:pt modelId="{3F6257BB-CA44-42CF-829C-7A7CB17B64C9}" type="sibTrans" cxnId="{4772B7E9-BF82-4B30-91CC-5EAF4A0D73F4}">
      <dgm:prSet/>
      <dgm:spPr/>
      <dgm:t>
        <a:bodyPr/>
        <a:lstStyle/>
        <a:p>
          <a:endParaRPr lang="en-US" b="1">
            <a:latin typeface="Tahoma" pitchFamily="34" charset="0"/>
            <a:ea typeface="Tahoma" pitchFamily="34" charset="0"/>
            <a:cs typeface="Tahoma" pitchFamily="34" charset="0"/>
          </a:endParaRPr>
        </a:p>
      </dgm:t>
    </dgm:pt>
    <dgm:pt modelId="{AD1BE244-8C0E-4BE7-9F7A-634BCEF6C98A}">
      <dgm:prSet/>
      <dgm:spPr/>
      <dgm:t>
        <a:bodyPr/>
        <a:lstStyle/>
        <a:p>
          <a:r>
            <a:rPr lang="th-TH" b="1" dirty="0" smtClean="0">
              <a:latin typeface="Tahoma" pitchFamily="34" charset="0"/>
              <a:ea typeface="Tahoma" pitchFamily="34" charset="0"/>
              <a:cs typeface="Tahoma" pitchFamily="34" charset="0"/>
            </a:rPr>
            <a:t>แปลงผักตัวอย่าง/สาธารณะ</a:t>
          </a:r>
          <a:endParaRPr lang="en-US" b="1" dirty="0">
            <a:latin typeface="Tahoma" pitchFamily="34" charset="0"/>
            <a:ea typeface="Tahoma" pitchFamily="34" charset="0"/>
            <a:cs typeface="Tahoma" pitchFamily="34" charset="0"/>
          </a:endParaRPr>
        </a:p>
      </dgm:t>
    </dgm:pt>
    <dgm:pt modelId="{C38EC035-E8A3-46EE-93B5-202D93CB3763}" type="parTrans" cxnId="{609D2CD4-0F7A-4690-BD20-D6333B988908}">
      <dgm:prSet/>
      <dgm:spPr/>
      <dgm:t>
        <a:bodyPr/>
        <a:lstStyle/>
        <a:p>
          <a:endParaRPr lang="en-US" b="1">
            <a:latin typeface="Tahoma" pitchFamily="34" charset="0"/>
            <a:ea typeface="Tahoma" pitchFamily="34" charset="0"/>
            <a:cs typeface="Tahoma" pitchFamily="34" charset="0"/>
          </a:endParaRPr>
        </a:p>
      </dgm:t>
    </dgm:pt>
    <dgm:pt modelId="{D1D1661B-7238-4A20-9BE9-84D92FD8BAE3}" type="sibTrans" cxnId="{609D2CD4-0F7A-4690-BD20-D6333B988908}">
      <dgm:prSet/>
      <dgm:spPr/>
      <dgm:t>
        <a:bodyPr/>
        <a:lstStyle/>
        <a:p>
          <a:endParaRPr lang="en-US" b="1">
            <a:latin typeface="Tahoma" pitchFamily="34" charset="0"/>
            <a:ea typeface="Tahoma" pitchFamily="34" charset="0"/>
            <a:cs typeface="Tahoma" pitchFamily="34" charset="0"/>
          </a:endParaRPr>
        </a:p>
      </dgm:t>
    </dgm:pt>
    <dgm:pt modelId="{63E2D0E2-610D-484D-AA23-26E50DAA6C29}">
      <dgm:prSet/>
      <dgm:spPr/>
      <dgm:t>
        <a:bodyPr/>
        <a:lstStyle/>
        <a:p>
          <a:r>
            <a:rPr lang="th-TH" b="1" dirty="0" smtClean="0">
              <a:latin typeface="Tahoma" pitchFamily="34" charset="0"/>
              <a:ea typeface="Tahoma" pitchFamily="34" charset="0"/>
              <a:cs typeface="Tahoma" pitchFamily="34" charset="0"/>
            </a:rPr>
            <a:t>ตลาดนัดสุขภาพ</a:t>
          </a:r>
          <a:endParaRPr lang="en-US" b="1" dirty="0">
            <a:latin typeface="Tahoma" pitchFamily="34" charset="0"/>
            <a:ea typeface="Tahoma" pitchFamily="34" charset="0"/>
            <a:cs typeface="Tahoma" pitchFamily="34" charset="0"/>
          </a:endParaRPr>
        </a:p>
      </dgm:t>
    </dgm:pt>
    <dgm:pt modelId="{DA47D629-A8C2-4944-B8FF-4F48346110EE}" type="parTrans" cxnId="{FB1873C1-176D-44D0-BAEC-90272349ED8E}">
      <dgm:prSet/>
      <dgm:spPr/>
      <dgm:t>
        <a:bodyPr/>
        <a:lstStyle/>
        <a:p>
          <a:endParaRPr lang="en-US" b="1">
            <a:latin typeface="Tahoma" pitchFamily="34" charset="0"/>
            <a:ea typeface="Tahoma" pitchFamily="34" charset="0"/>
            <a:cs typeface="Tahoma" pitchFamily="34" charset="0"/>
          </a:endParaRPr>
        </a:p>
      </dgm:t>
    </dgm:pt>
    <dgm:pt modelId="{23AC9E22-FDAB-4265-8D1C-9883379F6A73}" type="sibTrans" cxnId="{FB1873C1-176D-44D0-BAEC-90272349ED8E}">
      <dgm:prSet/>
      <dgm:spPr/>
      <dgm:t>
        <a:bodyPr/>
        <a:lstStyle/>
        <a:p>
          <a:endParaRPr lang="en-US" b="1">
            <a:latin typeface="Tahoma" pitchFamily="34" charset="0"/>
            <a:ea typeface="Tahoma" pitchFamily="34" charset="0"/>
            <a:cs typeface="Tahoma" pitchFamily="34" charset="0"/>
          </a:endParaRPr>
        </a:p>
      </dgm:t>
    </dgm:pt>
    <dgm:pt modelId="{16361812-433C-423C-A984-3E950BCF1412}">
      <dgm:prSet phldrT="[Text]"/>
      <dgm:spPr/>
      <dgm:t>
        <a:bodyPr/>
        <a:lstStyle/>
        <a:p>
          <a:r>
            <a:rPr lang="th-TH" b="1" dirty="0" smtClean="0">
              <a:latin typeface="Tahoma" pitchFamily="34" charset="0"/>
              <a:ea typeface="Tahoma" pitchFamily="34" charset="0"/>
              <a:cs typeface="Tahoma" pitchFamily="34" charset="0"/>
            </a:rPr>
            <a:t>จัดเมนูสุขภาพในงานเลี้ยง</a:t>
          </a:r>
          <a:endParaRPr lang="en-US" b="1" dirty="0">
            <a:latin typeface="Tahoma" pitchFamily="34" charset="0"/>
            <a:ea typeface="Tahoma" pitchFamily="34" charset="0"/>
            <a:cs typeface="Tahoma" pitchFamily="34" charset="0"/>
          </a:endParaRPr>
        </a:p>
      </dgm:t>
    </dgm:pt>
    <dgm:pt modelId="{FC6D6AA6-436E-4774-B61C-9C25402AB8AC}" type="parTrans" cxnId="{0C027BDE-E446-41F4-8CBC-58F3D80397E0}">
      <dgm:prSet/>
      <dgm:spPr/>
      <dgm:t>
        <a:bodyPr/>
        <a:lstStyle/>
        <a:p>
          <a:endParaRPr lang="en-US" b="1">
            <a:latin typeface="Tahoma" pitchFamily="34" charset="0"/>
            <a:ea typeface="Tahoma" pitchFamily="34" charset="0"/>
            <a:cs typeface="Tahoma" pitchFamily="34" charset="0"/>
          </a:endParaRPr>
        </a:p>
      </dgm:t>
    </dgm:pt>
    <dgm:pt modelId="{F81E1B4E-AB88-48AD-9B85-E3EB4001F671}" type="sibTrans" cxnId="{0C027BDE-E446-41F4-8CBC-58F3D80397E0}">
      <dgm:prSet/>
      <dgm:spPr/>
      <dgm:t>
        <a:bodyPr/>
        <a:lstStyle/>
        <a:p>
          <a:endParaRPr lang="en-US" b="1">
            <a:latin typeface="Tahoma" pitchFamily="34" charset="0"/>
            <a:ea typeface="Tahoma" pitchFamily="34" charset="0"/>
            <a:cs typeface="Tahoma" pitchFamily="34" charset="0"/>
          </a:endParaRPr>
        </a:p>
      </dgm:t>
    </dgm:pt>
    <dgm:pt modelId="{7B056B90-4EF6-4629-8040-138857CC1F79}">
      <dgm:prSet phldrT="[Text]"/>
      <dgm:spPr/>
      <dgm:t>
        <a:bodyPr/>
        <a:lstStyle/>
        <a:p>
          <a:r>
            <a:rPr lang="th-TH" b="1" dirty="0" smtClean="0">
              <a:latin typeface="Tahoma" pitchFamily="34" charset="0"/>
              <a:ea typeface="Tahoma" pitchFamily="34" charset="0"/>
              <a:cs typeface="Tahoma" pitchFamily="34" charset="0"/>
            </a:rPr>
            <a:t>รร.ปลอดบุหรี่ /น้ำอัดลม/ขนมกรุบกรอบ</a:t>
          </a:r>
          <a:endParaRPr lang="en-US" b="1" dirty="0">
            <a:latin typeface="Tahoma" pitchFamily="34" charset="0"/>
            <a:ea typeface="Tahoma" pitchFamily="34" charset="0"/>
            <a:cs typeface="Tahoma" pitchFamily="34" charset="0"/>
          </a:endParaRPr>
        </a:p>
      </dgm:t>
    </dgm:pt>
    <dgm:pt modelId="{A0D0C70E-1579-4A26-882F-8E0F26AF74E3}" type="parTrans" cxnId="{5AC782A3-4FDF-40B2-A70E-79A009FE9385}">
      <dgm:prSet/>
      <dgm:spPr/>
      <dgm:t>
        <a:bodyPr/>
        <a:lstStyle/>
        <a:p>
          <a:endParaRPr lang="en-US" b="1">
            <a:latin typeface="Tahoma" pitchFamily="34" charset="0"/>
            <a:ea typeface="Tahoma" pitchFamily="34" charset="0"/>
            <a:cs typeface="Tahoma" pitchFamily="34" charset="0"/>
          </a:endParaRPr>
        </a:p>
      </dgm:t>
    </dgm:pt>
    <dgm:pt modelId="{4DA99144-CCC8-40C5-8830-FEDC5B94C655}" type="sibTrans" cxnId="{5AC782A3-4FDF-40B2-A70E-79A009FE9385}">
      <dgm:prSet/>
      <dgm:spPr/>
      <dgm:t>
        <a:bodyPr/>
        <a:lstStyle/>
        <a:p>
          <a:endParaRPr lang="en-US" b="1">
            <a:latin typeface="Tahoma" pitchFamily="34" charset="0"/>
            <a:ea typeface="Tahoma" pitchFamily="34" charset="0"/>
            <a:cs typeface="Tahoma" pitchFamily="34" charset="0"/>
          </a:endParaRPr>
        </a:p>
      </dgm:t>
    </dgm:pt>
    <dgm:pt modelId="{96B49B66-2E37-4D19-98AA-6A73E0C8F115}">
      <dgm:prSet phldrT="[Text]"/>
      <dgm:spPr/>
      <dgm:t>
        <a:bodyPr/>
        <a:lstStyle/>
        <a:p>
          <a:r>
            <a:rPr lang="th-TH" b="1" dirty="0" smtClean="0">
              <a:latin typeface="Tahoma" pitchFamily="34" charset="0"/>
              <a:ea typeface="Tahoma" pitchFamily="34" charset="0"/>
              <a:cs typeface="Tahoma" pitchFamily="34" charset="0"/>
            </a:rPr>
            <a:t>ทุกครัวเรือนต้องปลูกผัก</a:t>
          </a:r>
          <a:endParaRPr lang="en-US" b="1" dirty="0">
            <a:latin typeface="Tahoma" pitchFamily="34" charset="0"/>
            <a:ea typeface="Tahoma" pitchFamily="34" charset="0"/>
            <a:cs typeface="Tahoma" pitchFamily="34" charset="0"/>
          </a:endParaRPr>
        </a:p>
      </dgm:t>
    </dgm:pt>
    <dgm:pt modelId="{03A32859-B09A-45DA-929E-6AF9409C759B}" type="parTrans" cxnId="{9DC276C3-375C-4209-A4D5-B67A40AB35A0}">
      <dgm:prSet/>
      <dgm:spPr/>
      <dgm:t>
        <a:bodyPr/>
        <a:lstStyle/>
        <a:p>
          <a:endParaRPr lang="en-US" b="1">
            <a:latin typeface="Tahoma" pitchFamily="34" charset="0"/>
            <a:ea typeface="Tahoma" pitchFamily="34" charset="0"/>
            <a:cs typeface="Tahoma" pitchFamily="34" charset="0"/>
          </a:endParaRPr>
        </a:p>
      </dgm:t>
    </dgm:pt>
    <dgm:pt modelId="{409014A5-10F8-432B-9E65-F1F360ECD51C}" type="sibTrans" cxnId="{9DC276C3-375C-4209-A4D5-B67A40AB35A0}">
      <dgm:prSet/>
      <dgm:spPr/>
      <dgm:t>
        <a:bodyPr/>
        <a:lstStyle/>
        <a:p>
          <a:endParaRPr lang="en-US" b="1">
            <a:latin typeface="Tahoma" pitchFamily="34" charset="0"/>
            <a:ea typeface="Tahoma" pitchFamily="34" charset="0"/>
            <a:cs typeface="Tahoma" pitchFamily="34" charset="0"/>
          </a:endParaRPr>
        </a:p>
      </dgm:t>
    </dgm:pt>
    <dgm:pt modelId="{9AF8C5B1-F043-4E4F-AECA-8FC7039A4BD8}">
      <dgm:prSet phldrT="[Text]"/>
      <dgm:spPr/>
      <dgm:t>
        <a:bodyPr/>
        <a:lstStyle/>
        <a:p>
          <a:r>
            <a:rPr lang="th-TH" b="1" dirty="0" smtClean="0">
              <a:latin typeface="Tahoma" pitchFamily="34" charset="0"/>
              <a:ea typeface="Tahoma" pitchFamily="34" charset="0"/>
              <a:cs typeface="Tahoma" pitchFamily="34" charset="0"/>
            </a:rPr>
            <a:t>ชมรมออกกำลังกายตามวัยและวิถีชีวิต ชมรมผู้สูงอายุ </a:t>
          </a:r>
          <a:endParaRPr lang="en-US" b="1" dirty="0">
            <a:latin typeface="Tahoma" pitchFamily="34" charset="0"/>
            <a:ea typeface="Tahoma" pitchFamily="34" charset="0"/>
            <a:cs typeface="Tahoma" pitchFamily="34" charset="0"/>
          </a:endParaRPr>
        </a:p>
      </dgm:t>
    </dgm:pt>
    <dgm:pt modelId="{C1E5BEC9-030F-4B83-8222-5F0D14FE20F3}" type="parTrans" cxnId="{80690F68-DBB6-4AC7-B90B-8305BE30B5E1}">
      <dgm:prSet/>
      <dgm:spPr/>
      <dgm:t>
        <a:bodyPr/>
        <a:lstStyle/>
        <a:p>
          <a:endParaRPr lang="en-US" b="1">
            <a:latin typeface="Tahoma" pitchFamily="34" charset="0"/>
            <a:ea typeface="Tahoma" pitchFamily="34" charset="0"/>
            <a:cs typeface="Tahoma" pitchFamily="34" charset="0"/>
          </a:endParaRPr>
        </a:p>
      </dgm:t>
    </dgm:pt>
    <dgm:pt modelId="{F0A23EDA-D531-463A-940D-29BB7F13769F}" type="sibTrans" cxnId="{80690F68-DBB6-4AC7-B90B-8305BE30B5E1}">
      <dgm:prSet/>
      <dgm:spPr/>
      <dgm:t>
        <a:bodyPr/>
        <a:lstStyle/>
        <a:p>
          <a:endParaRPr lang="en-US" b="1">
            <a:latin typeface="Tahoma" pitchFamily="34" charset="0"/>
            <a:ea typeface="Tahoma" pitchFamily="34" charset="0"/>
            <a:cs typeface="Tahoma" pitchFamily="34" charset="0"/>
          </a:endParaRPr>
        </a:p>
      </dgm:t>
    </dgm:pt>
    <dgm:pt modelId="{BC508BBC-E1CA-4430-AF50-FD3A779180E5}">
      <dgm:prSet phldrT="[Text]"/>
      <dgm:spPr/>
      <dgm:t>
        <a:bodyPr/>
        <a:lstStyle/>
        <a:p>
          <a:r>
            <a:rPr lang="th-TH" b="1" dirty="0" smtClean="0">
              <a:latin typeface="Tahoma" pitchFamily="34" charset="0"/>
              <a:ea typeface="Tahoma" pitchFamily="34" charset="0"/>
              <a:cs typeface="Tahoma" pitchFamily="34" charset="0"/>
            </a:rPr>
            <a:t>เทคนิคหัวเราะคลายเครียด</a:t>
          </a:r>
          <a:endParaRPr lang="en-US" b="1" dirty="0">
            <a:latin typeface="Tahoma" pitchFamily="34" charset="0"/>
            <a:ea typeface="Tahoma" pitchFamily="34" charset="0"/>
            <a:cs typeface="Tahoma" pitchFamily="34" charset="0"/>
          </a:endParaRPr>
        </a:p>
      </dgm:t>
    </dgm:pt>
    <dgm:pt modelId="{FC7DEDD6-B773-4DBE-A505-1068BA272B1F}" type="parTrans" cxnId="{64B0F49C-B4BA-4877-B3CD-D6FEF26A7C57}">
      <dgm:prSet/>
      <dgm:spPr/>
      <dgm:t>
        <a:bodyPr/>
        <a:lstStyle/>
        <a:p>
          <a:endParaRPr lang="en-US" b="1">
            <a:latin typeface="Tahoma" pitchFamily="34" charset="0"/>
            <a:ea typeface="Tahoma" pitchFamily="34" charset="0"/>
            <a:cs typeface="Tahoma" pitchFamily="34" charset="0"/>
          </a:endParaRPr>
        </a:p>
      </dgm:t>
    </dgm:pt>
    <dgm:pt modelId="{A67575EE-FBCF-4F7A-903C-01A0939C604A}" type="sibTrans" cxnId="{64B0F49C-B4BA-4877-B3CD-D6FEF26A7C57}">
      <dgm:prSet/>
      <dgm:spPr/>
      <dgm:t>
        <a:bodyPr/>
        <a:lstStyle/>
        <a:p>
          <a:endParaRPr lang="en-US" b="1">
            <a:latin typeface="Tahoma" pitchFamily="34" charset="0"/>
            <a:ea typeface="Tahoma" pitchFamily="34" charset="0"/>
            <a:cs typeface="Tahoma" pitchFamily="34" charset="0"/>
          </a:endParaRPr>
        </a:p>
      </dgm:t>
    </dgm:pt>
    <dgm:pt modelId="{91FB40FD-5790-46C9-9E0F-61939E654E9A}">
      <dgm:prSet phldrT="[Text]"/>
      <dgm:spPr/>
      <dgm:t>
        <a:bodyPr/>
        <a:lstStyle/>
        <a:p>
          <a:r>
            <a:rPr lang="th-TH" b="1" dirty="0" smtClean="0">
              <a:latin typeface="Tahoma" pitchFamily="34" charset="0"/>
              <a:ea typeface="Tahoma" pitchFamily="34" charset="0"/>
              <a:cs typeface="Tahoma" pitchFamily="34" charset="0"/>
            </a:rPr>
            <a:t>เข้าค่ายปรับเปลี่ยนพฤติกรรม</a:t>
          </a:r>
          <a:endParaRPr lang="en-US" b="1" dirty="0">
            <a:latin typeface="Tahoma" pitchFamily="34" charset="0"/>
            <a:ea typeface="Tahoma" pitchFamily="34" charset="0"/>
            <a:cs typeface="Tahoma" pitchFamily="34" charset="0"/>
          </a:endParaRPr>
        </a:p>
      </dgm:t>
    </dgm:pt>
    <dgm:pt modelId="{35867F5B-D255-43CA-93B4-B22195BFABF0}" type="parTrans" cxnId="{18C8A9BC-AAC4-4FD2-B43C-1D385D91E96F}">
      <dgm:prSet/>
      <dgm:spPr/>
      <dgm:t>
        <a:bodyPr/>
        <a:lstStyle/>
        <a:p>
          <a:endParaRPr lang="en-US" b="1">
            <a:latin typeface="Tahoma" pitchFamily="34" charset="0"/>
            <a:ea typeface="Tahoma" pitchFamily="34" charset="0"/>
            <a:cs typeface="Tahoma" pitchFamily="34" charset="0"/>
          </a:endParaRPr>
        </a:p>
      </dgm:t>
    </dgm:pt>
    <dgm:pt modelId="{D38D95ED-BCA6-4A38-A04C-48D1F5ABA65C}" type="sibTrans" cxnId="{18C8A9BC-AAC4-4FD2-B43C-1D385D91E96F}">
      <dgm:prSet/>
      <dgm:spPr/>
      <dgm:t>
        <a:bodyPr/>
        <a:lstStyle/>
        <a:p>
          <a:endParaRPr lang="en-US" b="1">
            <a:latin typeface="Tahoma" pitchFamily="34" charset="0"/>
            <a:ea typeface="Tahoma" pitchFamily="34" charset="0"/>
            <a:cs typeface="Tahoma" pitchFamily="34" charset="0"/>
          </a:endParaRPr>
        </a:p>
      </dgm:t>
    </dgm:pt>
    <dgm:pt modelId="{9CF8F923-4BA7-41FE-9C50-3043E5943995}">
      <dgm:prSet phldrT="[Text]"/>
      <dgm:spPr/>
      <dgm:t>
        <a:bodyPr/>
        <a:lstStyle/>
        <a:p>
          <a:r>
            <a:rPr lang="th-TH" b="1" dirty="0" smtClean="0">
              <a:latin typeface="Tahoma" pitchFamily="34" charset="0"/>
              <a:ea typeface="Tahoma" pitchFamily="34" charset="0"/>
              <a:cs typeface="Tahoma" pitchFamily="34" charset="0"/>
            </a:rPr>
            <a:t>จัดให้รร.เป็นศูนย์สุขภาพ</a:t>
          </a:r>
          <a:endParaRPr lang="en-US" b="1" dirty="0">
            <a:latin typeface="Tahoma" pitchFamily="34" charset="0"/>
            <a:ea typeface="Tahoma" pitchFamily="34" charset="0"/>
            <a:cs typeface="Tahoma" pitchFamily="34" charset="0"/>
          </a:endParaRPr>
        </a:p>
      </dgm:t>
    </dgm:pt>
    <dgm:pt modelId="{3BC91F1A-F343-47B5-A9E2-D7280BAF7414}" type="parTrans" cxnId="{66CCEA47-5C4E-4319-8410-015B123C8AC3}">
      <dgm:prSet/>
      <dgm:spPr/>
      <dgm:t>
        <a:bodyPr/>
        <a:lstStyle/>
        <a:p>
          <a:endParaRPr lang="en-US" b="1">
            <a:latin typeface="Tahoma" pitchFamily="34" charset="0"/>
            <a:ea typeface="Tahoma" pitchFamily="34" charset="0"/>
            <a:cs typeface="Tahoma" pitchFamily="34" charset="0"/>
          </a:endParaRPr>
        </a:p>
      </dgm:t>
    </dgm:pt>
    <dgm:pt modelId="{18B42AC8-53D1-4BB3-9C5F-6631A79E25D6}" type="sibTrans" cxnId="{66CCEA47-5C4E-4319-8410-015B123C8AC3}">
      <dgm:prSet/>
      <dgm:spPr/>
      <dgm:t>
        <a:bodyPr/>
        <a:lstStyle/>
        <a:p>
          <a:endParaRPr lang="en-US" b="1">
            <a:latin typeface="Tahoma" pitchFamily="34" charset="0"/>
            <a:ea typeface="Tahoma" pitchFamily="34" charset="0"/>
            <a:cs typeface="Tahoma" pitchFamily="34" charset="0"/>
          </a:endParaRPr>
        </a:p>
      </dgm:t>
    </dgm:pt>
    <dgm:pt modelId="{71026A90-F2EA-425F-9C79-C5934DAD1F21}">
      <dgm:prSet phldrT="[Text]"/>
      <dgm:spPr/>
      <dgm:t>
        <a:bodyPr/>
        <a:lstStyle/>
        <a:p>
          <a:r>
            <a:rPr lang="th-TH" b="1" dirty="0" smtClean="0">
              <a:latin typeface="Tahoma" pitchFamily="34" charset="0"/>
              <a:ea typeface="Tahoma" pitchFamily="34" charset="0"/>
              <a:cs typeface="Tahoma" pitchFamily="34" charset="0"/>
            </a:rPr>
            <a:t>เทคนิคปรับเมนูอาหาร</a:t>
          </a:r>
          <a:endParaRPr lang="en-US" b="1" dirty="0">
            <a:latin typeface="Tahoma" pitchFamily="34" charset="0"/>
            <a:ea typeface="Tahoma" pitchFamily="34" charset="0"/>
            <a:cs typeface="Tahoma" pitchFamily="34" charset="0"/>
          </a:endParaRPr>
        </a:p>
      </dgm:t>
    </dgm:pt>
    <dgm:pt modelId="{4E430CD5-A5E0-4CC2-927D-1D3AAA9C2880}" type="parTrans" cxnId="{E7531F95-40F7-42F1-A34C-1CD1E060D144}">
      <dgm:prSet/>
      <dgm:spPr/>
      <dgm:t>
        <a:bodyPr/>
        <a:lstStyle/>
        <a:p>
          <a:endParaRPr lang="en-US" b="1">
            <a:latin typeface="Tahoma" pitchFamily="34" charset="0"/>
            <a:ea typeface="Tahoma" pitchFamily="34" charset="0"/>
            <a:cs typeface="Tahoma" pitchFamily="34" charset="0"/>
          </a:endParaRPr>
        </a:p>
      </dgm:t>
    </dgm:pt>
    <dgm:pt modelId="{E04524D0-FC81-4944-B83D-D0809D9122BB}" type="sibTrans" cxnId="{E7531F95-40F7-42F1-A34C-1CD1E060D144}">
      <dgm:prSet/>
      <dgm:spPr/>
      <dgm:t>
        <a:bodyPr/>
        <a:lstStyle/>
        <a:p>
          <a:endParaRPr lang="en-US" b="1">
            <a:latin typeface="Tahoma" pitchFamily="34" charset="0"/>
            <a:ea typeface="Tahoma" pitchFamily="34" charset="0"/>
            <a:cs typeface="Tahoma" pitchFamily="34" charset="0"/>
          </a:endParaRPr>
        </a:p>
      </dgm:t>
    </dgm:pt>
    <dgm:pt modelId="{A42DE665-3DA7-4D05-AF44-E2B844EED32E}">
      <dgm:prSet phldrT="[Text]"/>
      <dgm:spPr/>
      <dgm:t>
        <a:bodyPr/>
        <a:lstStyle/>
        <a:p>
          <a:endParaRPr lang="en-US" b="1" dirty="0">
            <a:latin typeface="Tahoma" pitchFamily="34" charset="0"/>
            <a:ea typeface="Tahoma" pitchFamily="34" charset="0"/>
            <a:cs typeface="Tahoma" pitchFamily="34" charset="0"/>
          </a:endParaRPr>
        </a:p>
      </dgm:t>
    </dgm:pt>
    <dgm:pt modelId="{438CD5DC-8EFC-45A6-9A14-EA3408C11484}" type="parTrans" cxnId="{84F7AF2F-536B-45B8-8CFE-EF3F66FD4D93}">
      <dgm:prSet/>
      <dgm:spPr/>
      <dgm:t>
        <a:bodyPr/>
        <a:lstStyle/>
        <a:p>
          <a:endParaRPr lang="en-US" b="1">
            <a:latin typeface="Tahoma" pitchFamily="34" charset="0"/>
            <a:ea typeface="Tahoma" pitchFamily="34" charset="0"/>
            <a:cs typeface="Tahoma" pitchFamily="34" charset="0"/>
          </a:endParaRPr>
        </a:p>
      </dgm:t>
    </dgm:pt>
    <dgm:pt modelId="{8AFB8052-329F-41DA-A0A4-958A014FA5D7}" type="sibTrans" cxnId="{84F7AF2F-536B-45B8-8CFE-EF3F66FD4D93}">
      <dgm:prSet/>
      <dgm:spPr/>
      <dgm:t>
        <a:bodyPr/>
        <a:lstStyle/>
        <a:p>
          <a:endParaRPr lang="en-US" b="1">
            <a:latin typeface="Tahoma" pitchFamily="34" charset="0"/>
            <a:ea typeface="Tahoma" pitchFamily="34" charset="0"/>
            <a:cs typeface="Tahoma" pitchFamily="34" charset="0"/>
          </a:endParaRPr>
        </a:p>
      </dgm:t>
    </dgm:pt>
    <dgm:pt modelId="{350310C7-1034-4E36-99CC-0177880AF8DC}">
      <dgm:prSet phldrT="[Text]"/>
      <dgm:spPr/>
      <dgm:t>
        <a:bodyPr/>
        <a:lstStyle/>
        <a:p>
          <a:r>
            <a:rPr lang="th-TH" b="1" dirty="0" smtClean="0">
              <a:latin typeface="Tahoma" pitchFamily="34" charset="0"/>
              <a:ea typeface="Tahoma" pitchFamily="34" charset="0"/>
              <a:cs typeface="Tahoma" pitchFamily="34" charset="0"/>
            </a:rPr>
            <a:t>จัดมหกรรม ประกวดเมนูชูสุขภาพ กีฬาพื้นบ้าน</a:t>
          </a:r>
          <a:endParaRPr lang="en-US" b="1" dirty="0">
            <a:latin typeface="Tahoma" pitchFamily="34" charset="0"/>
            <a:ea typeface="Tahoma" pitchFamily="34" charset="0"/>
            <a:cs typeface="Tahoma" pitchFamily="34" charset="0"/>
          </a:endParaRPr>
        </a:p>
      </dgm:t>
    </dgm:pt>
    <dgm:pt modelId="{ED8078B7-61F5-4B70-A4DA-8469590E7BB0}" type="parTrans" cxnId="{4D140392-BA6F-45CB-A570-E24A9A263B2F}">
      <dgm:prSet/>
      <dgm:spPr/>
      <dgm:t>
        <a:bodyPr/>
        <a:lstStyle/>
        <a:p>
          <a:endParaRPr lang="th-TH" b="1">
            <a:latin typeface="Tahoma" pitchFamily="34" charset="0"/>
            <a:ea typeface="Tahoma" pitchFamily="34" charset="0"/>
            <a:cs typeface="Tahoma" pitchFamily="34" charset="0"/>
          </a:endParaRPr>
        </a:p>
      </dgm:t>
    </dgm:pt>
    <dgm:pt modelId="{AD9FD3A7-12F1-47E0-BC1C-E30D76A5FB9B}" type="sibTrans" cxnId="{4D140392-BA6F-45CB-A570-E24A9A263B2F}">
      <dgm:prSet/>
      <dgm:spPr/>
      <dgm:t>
        <a:bodyPr/>
        <a:lstStyle/>
        <a:p>
          <a:endParaRPr lang="th-TH" b="1">
            <a:latin typeface="Tahoma" pitchFamily="34" charset="0"/>
            <a:ea typeface="Tahoma" pitchFamily="34" charset="0"/>
            <a:cs typeface="Tahoma" pitchFamily="34" charset="0"/>
          </a:endParaRPr>
        </a:p>
      </dgm:t>
    </dgm:pt>
    <dgm:pt modelId="{7C3995C7-56B6-4942-A0D7-833F5B249C81}">
      <dgm:prSet phldrT="[Text]"/>
      <dgm:spPr/>
      <dgm:t>
        <a:bodyPr/>
        <a:lstStyle/>
        <a:p>
          <a:r>
            <a:rPr lang="th-TH" b="1" dirty="0" smtClean="0">
              <a:latin typeface="Tahoma" pitchFamily="34" charset="0"/>
              <a:ea typeface="Tahoma" pitchFamily="34" charset="0"/>
              <a:cs typeface="Tahoma" pitchFamily="34" charset="0"/>
            </a:rPr>
            <a:t>สวนสาธิต</a:t>
          </a:r>
          <a:endParaRPr lang="en-US" b="1" dirty="0">
            <a:latin typeface="Tahoma" pitchFamily="34" charset="0"/>
            <a:ea typeface="Tahoma" pitchFamily="34" charset="0"/>
            <a:cs typeface="Tahoma" pitchFamily="34" charset="0"/>
          </a:endParaRPr>
        </a:p>
      </dgm:t>
    </dgm:pt>
    <dgm:pt modelId="{005E8C4E-6E03-4541-8929-233E2835B728}" type="parTrans" cxnId="{B012E89E-FAC5-4B59-88DD-2F82BC52C3C7}">
      <dgm:prSet/>
      <dgm:spPr/>
      <dgm:t>
        <a:bodyPr/>
        <a:lstStyle/>
        <a:p>
          <a:endParaRPr lang="th-TH" b="1">
            <a:latin typeface="Tahoma" pitchFamily="34" charset="0"/>
            <a:ea typeface="Tahoma" pitchFamily="34" charset="0"/>
            <a:cs typeface="Tahoma" pitchFamily="34" charset="0"/>
          </a:endParaRPr>
        </a:p>
      </dgm:t>
    </dgm:pt>
    <dgm:pt modelId="{73C50338-0282-42D9-962A-B118758BA01C}" type="sibTrans" cxnId="{B012E89E-FAC5-4B59-88DD-2F82BC52C3C7}">
      <dgm:prSet/>
      <dgm:spPr/>
      <dgm:t>
        <a:bodyPr/>
        <a:lstStyle/>
        <a:p>
          <a:endParaRPr lang="th-TH" b="1">
            <a:latin typeface="Tahoma" pitchFamily="34" charset="0"/>
            <a:ea typeface="Tahoma" pitchFamily="34" charset="0"/>
            <a:cs typeface="Tahoma" pitchFamily="34" charset="0"/>
          </a:endParaRPr>
        </a:p>
      </dgm:t>
    </dgm:pt>
    <dgm:pt modelId="{02E977B9-60E1-4464-BE4D-F6AF4F4656D4}">
      <dgm:prSet phldrT="[Text]"/>
      <dgm:spPr/>
      <dgm:t>
        <a:bodyPr/>
        <a:lstStyle/>
        <a:p>
          <a:endParaRPr lang="en-US" b="1" dirty="0">
            <a:latin typeface="Tahoma" pitchFamily="34" charset="0"/>
            <a:ea typeface="Tahoma" pitchFamily="34" charset="0"/>
            <a:cs typeface="Tahoma" pitchFamily="34" charset="0"/>
          </a:endParaRPr>
        </a:p>
      </dgm:t>
    </dgm:pt>
    <dgm:pt modelId="{7B34E931-C196-4216-934E-65B9F90898D8}" type="parTrans" cxnId="{C72C23C4-CB08-4E86-BC61-47F4D0987BBF}">
      <dgm:prSet/>
      <dgm:spPr/>
      <dgm:t>
        <a:bodyPr/>
        <a:lstStyle/>
        <a:p>
          <a:endParaRPr lang="th-TH" b="1">
            <a:latin typeface="Tahoma" pitchFamily="34" charset="0"/>
            <a:ea typeface="Tahoma" pitchFamily="34" charset="0"/>
            <a:cs typeface="Tahoma" pitchFamily="34" charset="0"/>
          </a:endParaRPr>
        </a:p>
      </dgm:t>
    </dgm:pt>
    <dgm:pt modelId="{07B5AE4B-D8CC-4070-AB73-837C07E13431}" type="sibTrans" cxnId="{C72C23C4-CB08-4E86-BC61-47F4D0987BBF}">
      <dgm:prSet/>
      <dgm:spPr/>
      <dgm:t>
        <a:bodyPr/>
        <a:lstStyle/>
        <a:p>
          <a:endParaRPr lang="th-TH" b="1">
            <a:latin typeface="Tahoma" pitchFamily="34" charset="0"/>
            <a:ea typeface="Tahoma" pitchFamily="34" charset="0"/>
            <a:cs typeface="Tahoma" pitchFamily="34" charset="0"/>
          </a:endParaRPr>
        </a:p>
      </dgm:t>
    </dgm:pt>
    <dgm:pt modelId="{B9182CDE-07AE-47CB-A15A-8B32344FA419}">
      <dgm:prSet phldrT="[Text]"/>
      <dgm:spPr/>
      <dgm:t>
        <a:bodyPr/>
        <a:lstStyle/>
        <a:p>
          <a:r>
            <a:rPr lang="th-TH" b="1" dirty="0" smtClean="0">
              <a:latin typeface="Tahoma" pitchFamily="34" charset="0"/>
              <a:ea typeface="Tahoma" pitchFamily="34" charset="0"/>
              <a:cs typeface="Tahoma" pitchFamily="34" charset="0"/>
            </a:rPr>
            <a:t>ครัวต้นแบบลดโรค</a:t>
          </a:r>
          <a:endParaRPr lang="en-US" b="1" dirty="0">
            <a:latin typeface="Tahoma" pitchFamily="34" charset="0"/>
            <a:ea typeface="Tahoma" pitchFamily="34" charset="0"/>
            <a:cs typeface="Tahoma" pitchFamily="34" charset="0"/>
          </a:endParaRPr>
        </a:p>
      </dgm:t>
    </dgm:pt>
    <dgm:pt modelId="{EA8AC6CC-499F-4A58-9426-ACC12CD2BED6}" type="parTrans" cxnId="{D9D78FC2-54C7-4E32-AEB6-DE83E4414482}">
      <dgm:prSet/>
      <dgm:spPr/>
      <dgm:t>
        <a:bodyPr/>
        <a:lstStyle/>
        <a:p>
          <a:endParaRPr lang="th-TH" b="1">
            <a:latin typeface="Tahoma" pitchFamily="34" charset="0"/>
            <a:ea typeface="Tahoma" pitchFamily="34" charset="0"/>
            <a:cs typeface="Tahoma" pitchFamily="34" charset="0"/>
          </a:endParaRPr>
        </a:p>
      </dgm:t>
    </dgm:pt>
    <dgm:pt modelId="{D6B3AE46-C6E0-4BDE-8CAD-342B8DCFB4E5}" type="sibTrans" cxnId="{D9D78FC2-54C7-4E32-AEB6-DE83E4414482}">
      <dgm:prSet/>
      <dgm:spPr/>
      <dgm:t>
        <a:bodyPr/>
        <a:lstStyle/>
        <a:p>
          <a:endParaRPr lang="th-TH" b="1">
            <a:latin typeface="Tahoma" pitchFamily="34" charset="0"/>
            <a:ea typeface="Tahoma" pitchFamily="34" charset="0"/>
            <a:cs typeface="Tahoma" pitchFamily="34" charset="0"/>
          </a:endParaRPr>
        </a:p>
      </dgm:t>
    </dgm:pt>
    <dgm:pt modelId="{B460E866-FB8C-4B4F-8518-7C3C59550D55}">
      <dgm:prSet phldrT="[Text]"/>
      <dgm:spPr/>
      <dgm:t>
        <a:bodyPr/>
        <a:lstStyle/>
        <a:p>
          <a:endParaRPr lang="en-US" b="1" dirty="0">
            <a:latin typeface="Tahoma" pitchFamily="34" charset="0"/>
            <a:ea typeface="Tahoma" pitchFamily="34" charset="0"/>
            <a:cs typeface="Tahoma" pitchFamily="34" charset="0"/>
          </a:endParaRPr>
        </a:p>
      </dgm:t>
    </dgm:pt>
    <dgm:pt modelId="{FF22A986-CF09-4141-8A58-9D98BE85CF20}" type="parTrans" cxnId="{87955A90-1BAD-48D2-B6B8-2220FB0827BE}">
      <dgm:prSet/>
      <dgm:spPr/>
      <dgm:t>
        <a:bodyPr/>
        <a:lstStyle/>
        <a:p>
          <a:endParaRPr lang="th-TH" b="1">
            <a:latin typeface="Tahoma" pitchFamily="34" charset="0"/>
            <a:ea typeface="Tahoma" pitchFamily="34" charset="0"/>
            <a:cs typeface="Tahoma" pitchFamily="34" charset="0"/>
          </a:endParaRPr>
        </a:p>
      </dgm:t>
    </dgm:pt>
    <dgm:pt modelId="{0813F109-ACF0-41C6-8D6D-48E44E08A8F3}" type="sibTrans" cxnId="{87955A90-1BAD-48D2-B6B8-2220FB0827BE}">
      <dgm:prSet/>
      <dgm:spPr/>
      <dgm:t>
        <a:bodyPr/>
        <a:lstStyle/>
        <a:p>
          <a:endParaRPr lang="th-TH" b="1">
            <a:latin typeface="Tahoma" pitchFamily="34" charset="0"/>
            <a:ea typeface="Tahoma" pitchFamily="34" charset="0"/>
            <a:cs typeface="Tahoma" pitchFamily="34" charset="0"/>
          </a:endParaRPr>
        </a:p>
      </dgm:t>
    </dgm:pt>
    <dgm:pt modelId="{920CB289-587D-40C0-BB32-09BD5F8D5ACB}">
      <dgm:prSet phldrT="[Text]"/>
      <dgm:spPr/>
      <dgm:t>
        <a:bodyPr/>
        <a:lstStyle/>
        <a:p>
          <a:r>
            <a:rPr lang="th-TH" b="1" dirty="0" smtClean="0">
              <a:latin typeface="Tahoma" pitchFamily="34" charset="0"/>
              <a:ea typeface="Tahoma" pitchFamily="34" charset="0"/>
              <a:cs typeface="Tahoma" pitchFamily="34" charset="0"/>
            </a:rPr>
            <a:t>งดแอลกอฮอล์ในงานศพ งานบุญ งดขายวันพระ</a:t>
          </a:r>
          <a:endParaRPr lang="en-US" b="1" dirty="0">
            <a:latin typeface="Tahoma" pitchFamily="34" charset="0"/>
            <a:ea typeface="Tahoma" pitchFamily="34" charset="0"/>
            <a:cs typeface="Tahoma" pitchFamily="34" charset="0"/>
          </a:endParaRPr>
        </a:p>
      </dgm:t>
    </dgm:pt>
    <dgm:pt modelId="{BF8A004C-3CF3-4D0A-A5AB-A6DFBCC1EA2F}" type="parTrans" cxnId="{F98322BF-E3B5-413D-A903-89F5836F913D}">
      <dgm:prSet/>
      <dgm:spPr/>
      <dgm:t>
        <a:bodyPr/>
        <a:lstStyle/>
        <a:p>
          <a:endParaRPr lang="th-TH" b="1">
            <a:latin typeface="Tahoma" pitchFamily="34" charset="0"/>
            <a:ea typeface="Tahoma" pitchFamily="34" charset="0"/>
            <a:cs typeface="Tahoma" pitchFamily="34" charset="0"/>
          </a:endParaRPr>
        </a:p>
      </dgm:t>
    </dgm:pt>
    <dgm:pt modelId="{66EA1ACF-D700-47C8-90D2-89B0D7142A73}" type="sibTrans" cxnId="{F98322BF-E3B5-413D-A903-89F5836F913D}">
      <dgm:prSet/>
      <dgm:spPr/>
      <dgm:t>
        <a:bodyPr/>
        <a:lstStyle/>
        <a:p>
          <a:endParaRPr lang="th-TH" b="1">
            <a:latin typeface="Tahoma" pitchFamily="34" charset="0"/>
            <a:ea typeface="Tahoma" pitchFamily="34" charset="0"/>
            <a:cs typeface="Tahoma" pitchFamily="34" charset="0"/>
          </a:endParaRPr>
        </a:p>
      </dgm:t>
    </dgm:pt>
    <dgm:pt modelId="{6BEA4433-48D3-4BDE-959E-EC7875E1E0BC}">
      <dgm:prSet phldrT="[Text]"/>
      <dgm:spPr/>
      <dgm:t>
        <a:bodyPr/>
        <a:lstStyle/>
        <a:p>
          <a:r>
            <a:rPr lang="th-TH" b="1" dirty="0" smtClean="0">
              <a:latin typeface="Tahoma" pitchFamily="34" charset="0"/>
              <a:ea typeface="Tahoma" pitchFamily="34" charset="0"/>
              <a:cs typeface="Tahoma" pitchFamily="34" charset="0"/>
            </a:rPr>
            <a:t>ไม่ให้ความช่วยเหลือถ้ายังไม่ปลูกผัก </a:t>
          </a:r>
          <a:r>
            <a:rPr lang="en-US" b="1" dirty="0" smtClean="0">
              <a:latin typeface="Tahoma" pitchFamily="34" charset="0"/>
              <a:ea typeface="Tahoma" pitchFamily="34" charset="0"/>
              <a:cs typeface="Tahoma" pitchFamily="34" charset="0"/>
            </a:rPr>
            <a:t>5 </a:t>
          </a:r>
          <a:r>
            <a:rPr lang="th-TH" b="1" dirty="0" smtClean="0">
              <a:latin typeface="Tahoma" pitchFamily="34" charset="0"/>
              <a:ea typeface="Tahoma" pitchFamily="34" charset="0"/>
              <a:cs typeface="Tahoma" pitchFamily="34" charset="0"/>
            </a:rPr>
            <a:t>ชนิด</a:t>
          </a:r>
          <a:endParaRPr lang="en-US" b="1" dirty="0">
            <a:latin typeface="Tahoma" pitchFamily="34" charset="0"/>
            <a:ea typeface="Tahoma" pitchFamily="34" charset="0"/>
            <a:cs typeface="Tahoma" pitchFamily="34" charset="0"/>
          </a:endParaRPr>
        </a:p>
      </dgm:t>
    </dgm:pt>
    <dgm:pt modelId="{122721EB-7705-457B-95D3-FA6C87583664}" type="parTrans" cxnId="{60B1C70E-C4B9-4059-80EF-71236AB4DE28}">
      <dgm:prSet/>
      <dgm:spPr/>
      <dgm:t>
        <a:bodyPr/>
        <a:lstStyle/>
        <a:p>
          <a:endParaRPr lang="th-TH" b="1">
            <a:latin typeface="Tahoma" pitchFamily="34" charset="0"/>
            <a:ea typeface="Tahoma" pitchFamily="34" charset="0"/>
            <a:cs typeface="Tahoma" pitchFamily="34" charset="0"/>
          </a:endParaRPr>
        </a:p>
      </dgm:t>
    </dgm:pt>
    <dgm:pt modelId="{042575AC-9DFF-44A1-B61D-182BBEB8395B}" type="sibTrans" cxnId="{60B1C70E-C4B9-4059-80EF-71236AB4DE28}">
      <dgm:prSet/>
      <dgm:spPr/>
      <dgm:t>
        <a:bodyPr/>
        <a:lstStyle/>
        <a:p>
          <a:endParaRPr lang="th-TH" b="1">
            <a:latin typeface="Tahoma" pitchFamily="34" charset="0"/>
            <a:ea typeface="Tahoma" pitchFamily="34" charset="0"/>
            <a:cs typeface="Tahoma" pitchFamily="34" charset="0"/>
          </a:endParaRPr>
        </a:p>
      </dgm:t>
    </dgm:pt>
    <dgm:pt modelId="{B01408CE-1ED0-40C4-B40E-DD187350A554}" type="pres">
      <dgm:prSet presAssocID="{36116CB3-AA6A-4104-9C5F-279F6F62D550}" presName="Name0" presStyleCnt="0">
        <dgm:presLayoutVars>
          <dgm:dir/>
          <dgm:animLvl val="lvl"/>
          <dgm:resizeHandles val="exact"/>
        </dgm:presLayoutVars>
      </dgm:prSet>
      <dgm:spPr/>
      <dgm:t>
        <a:bodyPr/>
        <a:lstStyle/>
        <a:p>
          <a:endParaRPr lang="en-US"/>
        </a:p>
      </dgm:t>
    </dgm:pt>
    <dgm:pt modelId="{CB327DA3-C3CE-48E4-ABE4-470E474A4538}" type="pres">
      <dgm:prSet presAssocID="{F8EBC961-3D6E-4C9D-A167-2E0DF7F0E2C7}" presName="composite" presStyleCnt="0"/>
      <dgm:spPr/>
      <dgm:t>
        <a:bodyPr/>
        <a:lstStyle/>
        <a:p>
          <a:endParaRPr lang="th-TH"/>
        </a:p>
      </dgm:t>
    </dgm:pt>
    <dgm:pt modelId="{DF6B8CD8-4F06-4CD8-B705-F08F7F0A7A9C}" type="pres">
      <dgm:prSet presAssocID="{F8EBC961-3D6E-4C9D-A167-2E0DF7F0E2C7}" presName="parTx" presStyleLbl="alignNode1" presStyleIdx="0" presStyleCnt="3" custLinFactNeighborX="-103" custLinFactNeighborY="-87411">
        <dgm:presLayoutVars>
          <dgm:chMax val="0"/>
          <dgm:chPref val="0"/>
          <dgm:bulletEnabled val="1"/>
        </dgm:presLayoutVars>
      </dgm:prSet>
      <dgm:spPr/>
      <dgm:t>
        <a:bodyPr/>
        <a:lstStyle/>
        <a:p>
          <a:endParaRPr lang="en-US"/>
        </a:p>
      </dgm:t>
    </dgm:pt>
    <dgm:pt modelId="{2D189B5E-2991-4347-90BC-608EA44A3259}" type="pres">
      <dgm:prSet presAssocID="{F8EBC961-3D6E-4C9D-A167-2E0DF7F0E2C7}" presName="desTx" presStyleLbl="alignAccFollowNode1" presStyleIdx="0" presStyleCnt="3" custScaleY="106755" custLinFactNeighborX="-24" custLinFactNeighborY="815">
        <dgm:presLayoutVars>
          <dgm:bulletEnabled val="1"/>
        </dgm:presLayoutVars>
      </dgm:prSet>
      <dgm:spPr/>
      <dgm:t>
        <a:bodyPr/>
        <a:lstStyle/>
        <a:p>
          <a:endParaRPr lang="en-US"/>
        </a:p>
      </dgm:t>
    </dgm:pt>
    <dgm:pt modelId="{BE701542-B0D8-4854-B17D-FD6780C1EB00}" type="pres">
      <dgm:prSet presAssocID="{ACD47F2A-4340-4FA4-A750-F1B2DD97A50B}" presName="space" presStyleCnt="0"/>
      <dgm:spPr/>
      <dgm:t>
        <a:bodyPr/>
        <a:lstStyle/>
        <a:p>
          <a:endParaRPr lang="th-TH"/>
        </a:p>
      </dgm:t>
    </dgm:pt>
    <dgm:pt modelId="{A1F49B10-7895-407C-8D1D-9E16B9104D54}" type="pres">
      <dgm:prSet presAssocID="{83C9281E-0085-46A2-AF1C-31590448EA08}" presName="composite" presStyleCnt="0"/>
      <dgm:spPr/>
      <dgm:t>
        <a:bodyPr/>
        <a:lstStyle/>
        <a:p>
          <a:endParaRPr lang="th-TH"/>
        </a:p>
      </dgm:t>
    </dgm:pt>
    <dgm:pt modelId="{14B35E15-3EFB-4484-A74D-4DAF6CE001FA}" type="pres">
      <dgm:prSet presAssocID="{83C9281E-0085-46A2-AF1C-31590448EA08}" presName="parTx" presStyleLbl="alignNode1" presStyleIdx="1" presStyleCnt="3" custLinFactNeighborY="-81595">
        <dgm:presLayoutVars>
          <dgm:chMax val="0"/>
          <dgm:chPref val="0"/>
          <dgm:bulletEnabled val="1"/>
        </dgm:presLayoutVars>
      </dgm:prSet>
      <dgm:spPr/>
      <dgm:t>
        <a:bodyPr/>
        <a:lstStyle/>
        <a:p>
          <a:endParaRPr lang="en-US"/>
        </a:p>
      </dgm:t>
    </dgm:pt>
    <dgm:pt modelId="{3B6609C4-19D2-4A9B-BBEC-E94ADAC3BEA3}" type="pres">
      <dgm:prSet presAssocID="{83C9281E-0085-46A2-AF1C-31590448EA08}" presName="desTx" presStyleLbl="alignAccFollowNode1" presStyleIdx="1" presStyleCnt="3" custScaleY="106358" custLinFactNeighborY="914">
        <dgm:presLayoutVars>
          <dgm:bulletEnabled val="1"/>
        </dgm:presLayoutVars>
      </dgm:prSet>
      <dgm:spPr/>
      <dgm:t>
        <a:bodyPr/>
        <a:lstStyle/>
        <a:p>
          <a:endParaRPr lang="en-US"/>
        </a:p>
      </dgm:t>
    </dgm:pt>
    <dgm:pt modelId="{C817B684-4BF0-49BD-893C-4E26C314D254}" type="pres">
      <dgm:prSet presAssocID="{925FAAF0-A9EC-492F-9704-BEBAC2988808}" presName="space" presStyleCnt="0"/>
      <dgm:spPr/>
      <dgm:t>
        <a:bodyPr/>
        <a:lstStyle/>
        <a:p>
          <a:endParaRPr lang="th-TH"/>
        </a:p>
      </dgm:t>
    </dgm:pt>
    <dgm:pt modelId="{4BB952A2-433F-40AC-9817-FA254C1B7C52}" type="pres">
      <dgm:prSet presAssocID="{DEE8E78F-8ADE-49EA-9CCC-405E8026206B}" presName="composite" presStyleCnt="0"/>
      <dgm:spPr/>
      <dgm:t>
        <a:bodyPr/>
        <a:lstStyle/>
        <a:p>
          <a:endParaRPr lang="th-TH"/>
        </a:p>
      </dgm:t>
    </dgm:pt>
    <dgm:pt modelId="{FD1F2EAC-1939-4071-A372-8E48C92A582D}" type="pres">
      <dgm:prSet presAssocID="{DEE8E78F-8ADE-49EA-9CCC-405E8026206B}" presName="parTx" presStyleLbl="alignNode1" presStyleIdx="2" presStyleCnt="3" custLinFactY="-6714" custLinFactNeighborY="-100000">
        <dgm:presLayoutVars>
          <dgm:chMax val="0"/>
          <dgm:chPref val="0"/>
          <dgm:bulletEnabled val="1"/>
        </dgm:presLayoutVars>
      </dgm:prSet>
      <dgm:spPr/>
      <dgm:t>
        <a:bodyPr/>
        <a:lstStyle/>
        <a:p>
          <a:endParaRPr lang="en-US"/>
        </a:p>
      </dgm:t>
    </dgm:pt>
    <dgm:pt modelId="{3BCA7C1A-9E6A-4996-B520-FE4A4875EFF5}" type="pres">
      <dgm:prSet presAssocID="{DEE8E78F-8ADE-49EA-9CCC-405E8026206B}" presName="desTx" presStyleLbl="alignAccFollowNode1" presStyleIdx="2" presStyleCnt="3" custScaleX="100157" custScaleY="107636" custLinFactNeighborY="2206">
        <dgm:presLayoutVars>
          <dgm:bulletEnabled val="1"/>
        </dgm:presLayoutVars>
      </dgm:prSet>
      <dgm:spPr/>
      <dgm:t>
        <a:bodyPr/>
        <a:lstStyle/>
        <a:p>
          <a:endParaRPr lang="en-US"/>
        </a:p>
      </dgm:t>
    </dgm:pt>
  </dgm:ptLst>
  <dgm:cxnLst>
    <dgm:cxn modelId="{250F286F-E608-46A3-9842-E85FB48C8DED}" type="presOf" srcId="{9AF8C5B1-F043-4E4F-AECA-8FC7039A4BD8}" destId="{2D189B5E-2991-4347-90BC-608EA44A3259}" srcOrd="0" destOrd="2" presId="urn:microsoft.com/office/officeart/2005/8/layout/hList1"/>
    <dgm:cxn modelId="{BB6CA99F-5C4D-4AF8-83CE-52F0CC7B153E}" type="presOf" srcId="{17BC4C35-E4EF-497B-86F4-3DA899EF8270}" destId="{3B6609C4-19D2-4A9B-BBEC-E94ADAC3BEA3}" srcOrd="0" destOrd="4" presId="urn:microsoft.com/office/officeart/2005/8/layout/hList1"/>
    <dgm:cxn modelId="{CB00EDA0-7BDB-43BD-8319-CE7EA09723D9}" srcId="{DEE8E78F-8ADE-49EA-9CCC-405E8026206B}" destId="{F2673FA0-9A64-44C9-98AC-26491146E6A4}" srcOrd="0" destOrd="0" parTransId="{68F4C2C2-5C95-41D8-8D13-FD57C1766ADA}" sibTransId="{3A9A29B9-B49A-4CC4-AA65-F62DFE9099D4}"/>
    <dgm:cxn modelId="{80690F68-DBB6-4AC7-B90B-8305BE30B5E1}" srcId="{F8EBC961-3D6E-4C9D-A167-2E0DF7F0E2C7}" destId="{9AF8C5B1-F043-4E4F-AECA-8FC7039A4BD8}" srcOrd="2" destOrd="0" parTransId="{C1E5BEC9-030F-4B83-8222-5F0D14FE20F3}" sibTransId="{F0A23EDA-D531-463A-940D-29BB7F13769F}"/>
    <dgm:cxn modelId="{F98322BF-E3B5-413D-A903-89F5836F913D}" srcId="{DEE8E78F-8ADE-49EA-9CCC-405E8026206B}" destId="{920CB289-587D-40C0-BB32-09BD5F8D5ACB}" srcOrd="2" destOrd="0" parTransId="{BF8A004C-3CF3-4D0A-A5AB-A6DFBCC1EA2F}" sibTransId="{66EA1ACF-D700-47C8-90D2-89B0D7142A73}"/>
    <dgm:cxn modelId="{63F28A2F-89D3-4100-B720-7DC780D28E5B}" type="presOf" srcId="{105B111F-F83D-4E5D-BAD4-8335737B1584}" destId="{2D189B5E-2991-4347-90BC-608EA44A3259}" srcOrd="0" destOrd="0" presId="urn:microsoft.com/office/officeart/2005/8/layout/hList1"/>
    <dgm:cxn modelId="{A0F652CF-0CDD-4DD8-92E2-F09CF0694FF9}" type="presOf" srcId="{02E977B9-60E1-4464-BE4D-F6AF4F4656D4}" destId="{3B6609C4-19D2-4A9B-BBEC-E94ADAC3BEA3}" srcOrd="0" destOrd="8" presId="urn:microsoft.com/office/officeart/2005/8/layout/hList1"/>
    <dgm:cxn modelId="{59078B2A-86AE-4107-9137-3EA207FA5128}" type="presOf" srcId="{71026A90-F2EA-425F-9C79-C5934DAD1F21}" destId="{2D189B5E-2991-4347-90BC-608EA44A3259}" srcOrd="0" destOrd="4" presId="urn:microsoft.com/office/officeart/2005/8/layout/hList1"/>
    <dgm:cxn modelId="{7AE0723E-958E-4DF7-9A4E-53765F288CC2}" srcId="{36116CB3-AA6A-4104-9C5F-279F6F62D550}" destId="{83C9281E-0085-46A2-AF1C-31590448EA08}" srcOrd="1" destOrd="0" parTransId="{267E4D80-889D-4D95-A4F6-4A39247104A9}" sibTransId="{925FAAF0-A9EC-492F-9704-BEBAC2988808}"/>
    <dgm:cxn modelId="{64B0F49C-B4BA-4877-B3CD-D6FEF26A7C57}" srcId="{F8EBC961-3D6E-4C9D-A167-2E0DF7F0E2C7}" destId="{BC508BBC-E1CA-4430-AF50-FD3A779180E5}" srcOrd="3" destOrd="0" parTransId="{FC7DEDD6-B773-4DBE-A505-1068BA272B1F}" sibTransId="{A67575EE-FBCF-4F7A-903C-01A0939C604A}"/>
    <dgm:cxn modelId="{11560EE4-E300-40DA-82C3-721DF170ACD8}" type="presOf" srcId="{83C9281E-0085-46A2-AF1C-31590448EA08}" destId="{14B35E15-3EFB-4484-A74D-4DAF6CE001FA}" srcOrd="0" destOrd="0" presId="urn:microsoft.com/office/officeart/2005/8/layout/hList1"/>
    <dgm:cxn modelId="{E61CCC9D-01F4-433C-B999-6013B30FDD02}" srcId="{36116CB3-AA6A-4104-9C5F-279F6F62D550}" destId="{DEE8E78F-8ADE-49EA-9CCC-405E8026206B}" srcOrd="2" destOrd="0" parTransId="{577A0931-5854-47A5-BC7F-9D36D8B370A0}" sibTransId="{FA791AFF-630D-47AD-A992-395F1AF86C4F}"/>
    <dgm:cxn modelId="{6B1C4670-92B2-45E7-9F83-017BA64F6B6A}" type="presOf" srcId="{63E2D0E2-610D-484D-AA23-26E50DAA6C29}" destId="{3B6609C4-19D2-4A9B-BBEC-E94ADAC3BEA3}" srcOrd="0" destOrd="3" presId="urn:microsoft.com/office/officeart/2005/8/layout/hList1"/>
    <dgm:cxn modelId="{BD27664E-3628-4B27-9E9B-689A087BCEDF}" type="presOf" srcId="{6BEA4433-48D3-4BDE-959E-EC7875E1E0BC}" destId="{3BCA7C1A-9E6A-4996-B520-FE4A4875EFF5}" srcOrd="0" destOrd="5" presId="urn:microsoft.com/office/officeart/2005/8/layout/hList1"/>
    <dgm:cxn modelId="{619F4516-3BF7-4923-8AC8-9DCFA5693071}" srcId="{36116CB3-AA6A-4104-9C5F-279F6F62D550}" destId="{F8EBC961-3D6E-4C9D-A167-2E0DF7F0E2C7}" srcOrd="0" destOrd="0" parTransId="{3CAC1A57-8470-4F60-BC6E-00BAE5ECF66E}" sibTransId="{ACD47F2A-4340-4FA4-A750-F1B2DD97A50B}"/>
    <dgm:cxn modelId="{4B688568-1287-4756-A7E1-511EA557DD83}" type="presOf" srcId="{9B256AAA-3A67-4ACA-8234-6DA12C443173}" destId="{3BCA7C1A-9E6A-4996-B520-FE4A4875EFF5}" srcOrd="0" destOrd="1" presId="urn:microsoft.com/office/officeart/2005/8/layout/hList1"/>
    <dgm:cxn modelId="{FB1873C1-176D-44D0-BAEC-90272349ED8E}" srcId="{83C9281E-0085-46A2-AF1C-31590448EA08}" destId="{63E2D0E2-610D-484D-AA23-26E50DAA6C29}" srcOrd="3" destOrd="0" parTransId="{DA47D629-A8C2-4944-B8FF-4F48346110EE}" sibTransId="{23AC9E22-FDAB-4265-8D1C-9883379F6A73}"/>
    <dgm:cxn modelId="{66CCEA47-5C4E-4319-8410-015B123C8AC3}" srcId="{83C9281E-0085-46A2-AF1C-31590448EA08}" destId="{9CF8F923-4BA7-41FE-9C50-3043E5943995}" srcOrd="1" destOrd="0" parTransId="{3BC91F1A-F343-47B5-A9E2-D7280BAF7414}" sibTransId="{18B42AC8-53D1-4BB3-9C5F-6631A79E25D6}"/>
    <dgm:cxn modelId="{4772B7E9-BF82-4B30-91CC-5EAF4A0D73F4}" srcId="{DEE8E78F-8ADE-49EA-9CCC-405E8026206B}" destId="{9B256AAA-3A67-4ACA-8234-6DA12C443173}" srcOrd="1" destOrd="0" parTransId="{48366E1D-7470-4E1F-8DC2-13C7C13D7FE6}" sibTransId="{3F6257BB-CA44-42CF-829C-7A7CB17B64C9}"/>
    <dgm:cxn modelId="{4D140392-BA6F-45CB-A570-E24A9A263B2F}" srcId="{F8EBC961-3D6E-4C9D-A167-2E0DF7F0E2C7}" destId="{350310C7-1034-4E36-99CC-0177880AF8DC}" srcOrd="5" destOrd="0" parTransId="{ED8078B7-61F5-4B70-A4DA-8469590E7BB0}" sibTransId="{AD9FD3A7-12F1-47E0-BC1C-E30D76A5FB9B}"/>
    <dgm:cxn modelId="{143D8A9E-307A-416B-8B30-40C603FC43C7}" type="presOf" srcId="{F8EBC961-3D6E-4C9D-A167-2E0DF7F0E2C7}" destId="{DF6B8CD8-4F06-4CD8-B705-F08F7F0A7A9C}" srcOrd="0" destOrd="0" presId="urn:microsoft.com/office/officeart/2005/8/layout/hList1"/>
    <dgm:cxn modelId="{0C027BDE-E446-41F4-8CBC-58F3D80397E0}" srcId="{83C9281E-0085-46A2-AF1C-31590448EA08}" destId="{16361812-433C-423C-A984-3E950BCF1412}" srcOrd="6" destOrd="0" parTransId="{FC6D6AA6-436E-4774-B61C-9C25402AB8AC}" sibTransId="{F81E1B4E-AB88-48AD-9B85-E3EB4001F671}"/>
    <dgm:cxn modelId="{BAA731C2-1CEC-42C8-8252-D67992534935}" srcId="{F8EBC961-3D6E-4C9D-A167-2E0DF7F0E2C7}" destId="{105B111F-F83D-4E5D-BAD4-8335737B1584}" srcOrd="0" destOrd="0" parTransId="{C9E3E5DC-8E43-4370-B1B8-3D246F0E4711}" sibTransId="{6D1D6C2B-7081-4B59-9ADC-12050FF0C305}"/>
    <dgm:cxn modelId="{87955A90-1BAD-48D2-B6B8-2220FB0827BE}" srcId="{83C9281E-0085-46A2-AF1C-31590448EA08}" destId="{B460E866-FB8C-4B4F-8518-7C3C59550D55}" srcOrd="7" destOrd="0" parTransId="{FF22A986-CF09-4141-8A58-9D98BE85CF20}" sibTransId="{0813F109-ACF0-41C6-8D6D-48E44E08A8F3}"/>
    <dgm:cxn modelId="{92F4FC87-180D-4538-99F8-4D4A5CB0580C}" type="presOf" srcId="{07E1BA6B-5B33-4E0D-8B45-B413CA3A362C}" destId="{3B6609C4-19D2-4A9B-BBEC-E94ADAC3BEA3}" srcOrd="0" destOrd="0" presId="urn:microsoft.com/office/officeart/2005/8/layout/hList1"/>
    <dgm:cxn modelId="{6F9C51DA-4E07-429C-9B80-A0F524DC12D9}" type="presOf" srcId="{7C3995C7-56B6-4942-A0D7-833F5B249C81}" destId="{3B6609C4-19D2-4A9B-BBEC-E94ADAC3BEA3}" srcOrd="0" destOrd="5" presId="urn:microsoft.com/office/officeart/2005/8/layout/hList1"/>
    <dgm:cxn modelId="{1370F28F-285D-4EE1-83A0-645BCE9BADBF}" type="presOf" srcId="{B460E866-FB8C-4B4F-8518-7C3C59550D55}" destId="{3B6609C4-19D2-4A9B-BBEC-E94ADAC3BEA3}" srcOrd="0" destOrd="7" presId="urn:microsoft.com/office/officeart/2005/8/layout/hList1"/>
    <dgm:cxn modelId="{F38A25ED-CE8F-4B60-BA2F-F7E93D7ACAED}" type="presOf" srcId="{96B49B66-2E37-4D19-98AA-6A73E0C8F115}" destId="{3BCA7C1A-9E6A-4996-B520-FE4A4875EFF5}" srcOrd="0" destOrd="4" presId="urn:microsoft.com/office/officeart/2005/8/layout/hList1"/>
    <dgm:cxn modelId="{A4D749C5-C58B-48EE-BBDB-6F9F1491DBE6}" type="presOf" srcId="{91FB40FD-5790-46C9-9E0F-61939E654E9A}" destId="{2D189B5E-2991-4347-90BC-608EA44A3259}" srcOrd="0" destOrd="1" presId="urn:microsoft.com/office/officeart/2005/8/layout/hList1"/>
    <dgm:cxn modelId="{527682C6-5B81-4636-BEA9-5C0EE49D51EC}" type="presOf" srcId="{9CF8F923-4BA7-41FE-9C50-3043E5943995}" destId="{3B6609C4-19D2-4A9B-BBEC-E94ADAC3BEA3}" srcOrd="0" destOrd="1" presId="urn:microsoft.com/office/officeart/2005/8/layout/hList1"/>
    <dgm:cxn modelId="{6249FCD2-E4D8-428A-A363-3A4846FD9DB4}" type="presOf" srcId="{920CB289-587D-40C0-BB32-09BD5F8D5ACB}" destId="{3BCA7C1A-9E6A-4996-B520-FE4A4875EFF5}" srcOrd="0" destOrd="2" presId="urn:microsoft.com/office/officeart/2005/8/layout/hList1"/>
    <dgm:cxn modelId="{45B100E4-1DD5-4D9F-B01F-5A8E0EAB95CE}" type="presOf" srcId="{DEE8E78F-8ADE-49EA-9CCC-405E8026206B}" destId="{FD1F2EAC-1939-4071-A372-8E48C92A582D}" srcOrd="0" destOrd="0" presId="urn:microsoft.com/office/officeart/2005/8/layout/hList1"/>
    <dgm:cxn modelId="{5B1CB296-201E-45C9-85EF-0CC6269C3332}" type="presOf" srcId="{350310C7-1034-4E36-99CC-0177880AF8DC}" destId="{2D189B5E-2991-4347-90BC-608EA44A3259}" srcOrd="0" destOrd="5" presId="urn:microsoft.com/office/officeart/2005/8/layout/hList1"/>
    <dgm:cxn modelId="{9DC276C3-375C-4209-A4D5-B67A40AB35A0}" srcId="{DEE8E78F-8ADE-49EA-9CCC-405E8026206B}" destId="{96B49B66-2E37-4D19-98AA-6A73E0C8F115}" srcOrd="4" destOrd="0" parTransId="{03A32859-B09A-45DA-929E-6AF9409C759B}" sibTransId="{409014A5-10F8-432B-9E65-F1F360ECD51C}"/>
    <dgm:cxn modelId="{4C244A38-F1C0-41E5-98E5-CCFE8B77CF6E}" type="presOf" srcId="{B9182CDE-07AE-47CB-A15A-8B32344FA419}" destId="{2D189B5E-2991-4347-90BC-608EA44A3259}" srcOrd="0" destOrd="6" presId="urn:microsoft.com/office/officeart/2005/8/layout/hList1"/>
    <dgm:cxn modelId="{3048FA98-A935-443B-A725-462C6B95608C}" type="presOf" srcId="{A42DE665-3DA7-4D05-AF44-E2B844EED32E}" destId="{3BCA7C1A-9E6A-4996-B520-FE4A4875EFF5}" srcOrd="0" destOrd="6" presId="urn:microsoft.com/office/officeart/2005/8/layout/hList1"/>
    <dgm:cxn modelId="{D9A028B7-9948-445E-A814-C9D8CD5C7C0D}" type="presOf" srcId="{16361812-433C-423C-A984-3E950BCF1412}" destId="{3B6609C4-19D2-4A9B-BBEC-E94ADAC3BEA3}" srcOrd="0" destOrd="6" presId="urn:microsoft.com/office/officeart/2005/8/layout/hList1"/>
    <dgm:cxn modelId="{E7531F95-40F7-42F1-A34C-1CD1E060D144}" srcId="{F8EBC961-3D6E-4C9D-A167-2E0DF7F0E2C7}" destId="{71026A90-F2EA-425F-9C79-C5934DAD1F21}" srcOrd="4" destOrd="0" parTransId="{4E430CD5-A5E0-4CC2-927D-1D3AAA9C2880}" sibTransId="{E04524D0-FC81-4944-B83D-D0809D9122BB}"/>
    <dgm:cxn modelId="{609D2CD4-0F7A-4690-BD20-D6333B988908}" srcId="{83C9281E-0085-46A2-AF1C-31590448EA08}" destId="{AD1BE244-8C0E-4BE7-9F7A-634BCEF6C98A}" srcOrd="2" destOrd="0" parTransId="{C38EC035-E8A3-46EE-93B5-202D93CB3763}" sibTransId="{D1D1661B-7238-4A20-9BE9-84D92FD8BAE3}"/>
    <dgm:cxn modelId="{C72C23C4-CB08-4E86-BC61-47F4D0987BBF}" srcId="{83C9281E-0085-46A2-AF1C-31590448EA08}" destId="{02E977B9-60E1-4464-BE4D-F6AF4F4656D4}" srcOrd="8" destOrd="0" parTransId="{7B34E931-C196-4216-934E-65B9F90898D8}" sibTransId="{07B5AE4B-D8CC-4070-AB73-837C07E13431}"/>
    <dgm:cxn modelId="{18C8A9BC-AAC4-4FD2-B43C-1D385D91E96F}" srcId="{F8EBC961-3D6E-4C9D-A167-2E0DF7F0E2C7}" destId="{91FB40FD-5790-46C9-9E0F-61939E654E9A}" srcOrd="1" destOrd="0" parTransId="{35867F5B-D255-43CA-93B4-B22195BFABF0}" sibTransId="{D38D95ED-BCA6-4A38-A04C-48D1F5ABA65C}"/>
    <dgm:cxn modelId="{5AC782A3-4FDF-40B2-A70E-79A009FE9385}" srcId="{DEE8E78F-8ADE-49EA-9CCC-405E8026206B}" destId="{7B056B90-4EF6-4629-8040-138857CC1F79}" srcOrd="3" destOrd="0" parTransId="{A0D0C70E-1579-4A26-882F-8E0F26AF74E3}" sibTransId="{4DA99144-CCC8-40C5-8830-FEDC5B94C655}"/>
    <dgm:cxn modelId="{54352FF9-A52A-4292-88C8-6F95C0010200}" type="presOf" srcId="{BC508BBC-E1CA-4430-AF50-FD3A779180E5}" destId="{2D189B5E-2991-4347-90BC-608EA44A3259}" srcOrd="0" destOrd="3" presId="urn:microsoft.com/office/officeart/2005/8/layout/hList1"/>
    <dgm:cxn modelId="{09100DF8-4BEF-45EC-BFBF-5D111815D2AB}" type="presOf" srcId="{F2673FA0-9A64-44C9-98AC-26491146E6A4}" destId="{3BCA7C1A-9E6A-4996-B520-FE4A4875EFF5}" srcOrd="0" destOrd="0" presId="urn:microsoft.com/office/officeart/2005/8/layout/hList1"/>
    <dgm:cxn modelId="{BD5DACE8-EBC3-4312-9605-0457F6C6440C}" srcId="{83C9281E-0085-46A2-AF1C-31590448EA08}" destId="{17BC4C35-E4EF-497B-86F4-3DA899EF8270}" srcOrd="4" destOrd="0" parTransId="{7041284F-A398-4959-ADA6-12ADF2A68AA5}" sibTransId="{2055EEED-9154-4CAB-B599-303EFF9F1F7D}"/>
    <dgm:cxn modelId="{39DC5871-5E53-4BA4-9052-73045F2C6B77}" type="presOf" srcId="{7B056B90-4EF6-4629-8040-138857CC1F79}" destId="{3BCA7C1A-9E6A-4996-B520-FE4A4875EFF5}" srcOrd="0" destOrd="3" presId="urn:microsoft.com/office/officeart/2005/8/layout/hList1"/>
    <dgm:cxn modelId="{60B1C70E-C4B9-4059-80EF-71236AB4DE28}" srcId="{DEE8E78F-8ADE-49EA-9CCC-405E8026206B}" destId="{6BEA4433-48D3-4BDE-959E-EC7875E1E0BC}" srcOrd="5" destOrd="0" parTransId="{122721EB-7705-457B-95D3-FA6C87583664}" sibTransId="{042575AC-9DFF-44A1-B61D-182BBEB8395B}"/>
    <dgm:cxn modelId="{D9D78FC2-54C7-4E32-AEB6-DE83E4414482}" srcId="{F8EBC961-3D6E-4C9D-A167-2E0DF7F0E2C7}" destId="{B9182CDE-07AE-47CB-A15A-8B32344FA419}" srcOrd="6" destOrd="0" parTransId="{EA8AC6CC-499F-4A58-9426-ACC12CD2BED6}" sibTransId="{D6B3AE46-C6E0-4BDE-8CAD-342B8DCFB4E5}"/>
    <dgm:cxn modelId="{3E5A8355-A17A-43DB-98A5-ACFD6E8033D5}" srcId="{83C9281E-0085-46A2-AF1C-31590448EA08}" destId="{07E1BA6B-5B33-4E0D-8B45-B413CA3A362C}" srcOrd="0" destOrd="0" parTransId="{FB692EEA-1EE4-44E8-BB81-40DE50926D00}" sibTransId="{A36CF781-17CF-469D-B9F7-5834E5D94DD9}"/>
    <dgm:cxn modelId="{B012E89E-FAC5-4B59-88DD-2F82BC52C3C7}" srcId="{83C9281E-0085-46A2-AF1C-31590448EA08}" destId="{7C3995C7-56B6-4942-A0D7-833F5B249C81}" srcOrd="5" destOrd="0" parTransId="{005E8C4E-6E03-4541-8929-233E2835B728}" sibTransId="{73C50338-0282-42D9-962A-B118758BA01C}"/>
    <dgm:cxn modelId="{00925519-7B5D-40D8-BA04-75B0DCF29022}" type="presOf" srcId="{36116CB3-AA6A-4104-9C5F-279F6F62D550}" destId="{B01408CE-1ED0-40C4-B40E-DD187350A554}" srcOrd="0" destOrd="0" presId="urn:microsoft.com/office/officeart/2005/8/layout/hList1"/>
    <dgm:cxn modelId="{84F7AF2F-536B-45B8-8CFE-EF3F66FD4D93}" srcId="{DEE8E78F-8ADE-49EA-9CCC-405E8026206B}" destId="{A42DE665-3DA7-4D05-AF44-E2B844EED32E}" srcOrd="6" destOrd="0" parTransId="{438CD5DC-8EFC-45A6-9A14-EA3408C11484}" sibTransId="{8AFB8052-329F-41DA-A0A4-958A014FA5D7}"/>
    <dgm:cxn modelId="{5294824B-7713-4E94-BCD5-3666518F798B}" type="presOf" srcId="{AD1BE244-8C0E-4BE7-9F7A-634BCEF6C98A}" destId="{3B6609C4-19D2-4A9B-BBEC-E94ADAC3BEA3}" srcOrd="0" destOrd="2" presId="urn:microsoft.com/office/officeart/2005/8/layout/hList1"/>
    <dgm:cxn modelId="{CBD9486E-6301-4AEB-A790-02F5FF65D632}" type="presParOf" srcId="{B01408CE-1ED0-40C4-B40E-DD187350A554}" destId="{CB327DA3-C3CE-48E4-ABE4-470E474A4538}" srcOrd="0" destOrd="0" presId="urn:microsoft.com/office/officeart/2005/8/layout/hList1"/>
    <dgm:cxn modelId="{DCB7F33B-888B-4506-80C1-8D4F4F9CEE11}" type="presParOf" srcId="{CB327DA3-C3CE-48E4-ABE4-470E474A4538}" destId="{DF6B8CD8-4F06-4CD8-B705-F08F7F0A7A9C}" srcOrd="0" destOrd="0" presId="urn:microsoft.com/office/officeart/2005/8/layout/hList1"/>
    <dgm:cxn modelId="{746D2FC4-571C-4103-9722-AF270C80788F}" type="presParOf" srcId="{CB327DA3-C3CE-48E4-ABE4-470E474A4538}" destId="{2D189B5E-2991-4347-90BC-608EA44A3259}" srcOrd="1" destOrd="0" presId="urn:microsoft.com/office/officeart/2005/8/layout/hList1"/>
    <dgm:cxn modelId="{7A5E8347-937D-4952-9231-8F804D395D78}" type="presParOf" srcId="{B01408CE-1ED0-40C4-B40E-DD187350A554}" destId="{BE701542-B0D8-4854-B17D-FD6780C1EB00}" srcOrd="1" destOrd="0" presId="urn:microsoft.com/office/officeart/2005/8/layout/hList1"/>
    <dgm:cxn modelId="{3D6B937C-1F88-4816-9A01-B72A3BCA66D8}" type="presParOf" srcId="{B01408CE-1ED0-40C4-B40E-DD187350A554}" destId="{A1F49B10-7895-407C-8D1D-9E16B9104D54}" srcOrd="2" destOrd="0" presId="urn:microsoft.com/office/officeart/2005/8/layout/hList1"/>
    <dgm:cxn modelId="{A6AE226C-6549-47DE-95C6-841A4B5172C6}" type="presParOf" srcId="{A1F49B10-7895-407C-8D1D-9E16B9104D54}" destId="{14B35E15-3EFB-4484-A74D-4DAF6CE001FA}" srcOrd="0" destOrd="0" presId="urn:microsoft.com/office/officeart/2005/8/layout/hList1"/>
    <dgm:cxn modelId="{48BF841D-F88D-49AB-A4FB-6C29DDBFED95}" type="presParOf" srcId="{A1F49B10-7895-407C-8D1D-9E16B9104D54}" destId="{3B6609C4-19D2-4A9B-BBEC-E94ADAC3BEA3}" srcOrd="1" destOrd="0" presId="urn:microsoft.com/office/officeart/2005/8/layout/hList1"/>
    <dgm:cxn modelId="{B9535DF5-2CC5-48B2-8BF6-DBDA3563DA4F}" type="presParOf" srcId="{B01408CE-1ED0-40C4-B40E-DD187350A554}" destId="{C817B684-4BF0-49BD-893C-4E26C314D254}" srcOrd="3" destOrd="0" presId="urn:microsoft.com/office/officeart/2005/8/layout/hList1"/>
    <dgm:cxn modelId="{05F04355-27B0-4350-BDF5-07E7E62484C5}" type="presParOf" srcId="{B01408CE-1ED0-40C4-B40E-DD187350A554}" destId="{4BB952A2-433F-40AC-9817-FA254C1B7C52}" srcOrd="4" destOrd="0" presId="urn:microsoft.com/office/officeart/2005/8/layout/hList1"/>
    <dgm:cxn modelId="{4665917D-F021-4CBA-B786-D1E8A77DA4EF}" type="presParOf" srcId="{4BB952A2-433F-40AC-9817-FA254C1B7C52}" destId="{FD1F2EAC-1939-4071-A372-8E48C92A582D}" srcOrd="0" destOrd="0" presId="urn:microsoft.com/office/officeart/2005/8/layout/hList1"/>
    <dgm:cxn modelId="{C65B7809-DD31-4BFF-9E63-A68C2975B059}" type="presParOf" srcId="{4BB952A2-433F-40AC-9817-FA254C1B7C52}" destId="{3BCA7C1A-9E6A-4996-B520-FE4A4875EFF5}"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602593-FE91-4C97-8623-F814DDCCD994}" type="doc">
      <dgm:prSet loTypeId="urn:microsoft.com/office/officeart/2005/8/layout/cycle8" loCatId="cycle" qsTypeId="urn:microsoft.com/office/officeart/2005/8/quickstyle/3d1" qsCatId="3D" csTypeId="urn:microsoft.com/office/officeart/2005/8/colors/colorful2" csCatId="colorful" phldr="1"/>
      <dgm:spPr/>
    </dgm:pt>
    <dgm:pt modelId="{3622734A-58C6-4C38-A059-FB757E221689}">
      <dgm:prSet phldrT="[ข้อความ]" custT="1"/>
      <dgm:spPr/>
      <dgm:t>
        <a:bodyPr anchor="t"/>
        <a:lstStyle/>
        <a:p>
          <a:pPr marL="85725" indent="0" algn="l"/>
          <a:r>
            <a:rPr lang="en-US" sz="3200" b="1" dirty="0" smtClean="0">
              <a:latin typeface="Tahoma" pitchFamily="34" charset="0"/>
              <a:ea typeface="Tahoma" pitchFamily="34" charset="0"/>
              <a:cs typeface="Tahoma" pitchFamily="34" charset="0"/>
            </a:rPr>
            <a:t>1.</a:t>
          </a:r>
          <a:r>
            <a:rPr lang="th-TH" sz="2800" b="1" dirty="0" smtClean="0">
              <a:latin typeface="Tahoma" pitchFamily="34" charset="0"/>
              <a:ea typeface="Tahoma" pitchFamily="34" charset="0"/>
              <a:cs typeface="Tahoma" pitchFamily="34" charset="0"/>
            </a:rPr>
            <a:t>วิเคราะห์   </a:t>
          </a:r>
          <a:r>
            <a:rPr lang="th-TH" sz="2000" b="1" dirty="0" smtClean="0">
              <a:latin typeface="Tahoma" pitchFamily="34" charset="0"/>
              <a:ea typeface="Tahoma" pitchFamily="34" charset="0"/>
              <a:cs typeface="Tahoma" pitchFamily="34" charset="0"/>
            </a:rPr>
            <a:t>ประเมินชุมชน </a:t>
          </a:r>
          <a:r>
            <a:rPr lang="th-TH" sz="2800" b="1" dirty="0" smtClean="0">
              <a:latin typeface="Tahoma" pitchFamily="34" charset="0"/>
              <a:ea typeface="Tahoma" pitchFamily="34" charset="0"/>
              <a:cs typeface="Tahoma" pitchFamily="34" charset="0"/>
            </a:rPr>
            <a:t>   </a:t>
          </a:r>
          <a:endParaRPr lang="th-TH" sz="3200" b="1" dirty="0" smtClean="0">
            <a:latin typeface="Tahoma" pitchFamily="34" charset="0"/>
            <a:ea typeface="Tahoma" pitchFamily="34" charset="0"/>
            <a:cs typeface="Tahoma" pitchFamily="34" charset="0"/>
          </a:endParaRPr>
        </a:p>
      </dgm:t>
    </dgm:pt>
    <dgm:pt modelId="{1533A3D0-DAD2-4D7C-B2A2-3A77D29A453B}" type="parTrans" cxnId="{7B8A6C89-ACCE-4678-9B4C-CEC579776014}">
      <dgm:prSet/>
      <dgm:spPr/>
      <dgm:t>
        <a:bodyPr/>
        <a:lstStyle/>
        <a:p>
          <a:endParaRPr lang="th-TH" sz="1800" b="1">
            <a:latin typeface="Tahoma" pitchFamily="34" charset="0"/>
            <a:ea typeface="Tahoma" pitchFamily="34" charset="0"/>
            <a:cs typeface="Tahoma" pitchFamily="34" charset="0"/>
          </a:endParaRPr>
        </a:p>
      </dgm:t>
    </dgm:pt>
    <dgm:pt modelId="{C7527D59-923F-483E-ADC3-76A82E9A60F7}" type="sibTrans" cxnId="{7B8A6C89-ACCE-4678-9B4C-CEC579776014}">
      <dgm:prSet/>
      <dgm:spPr/>
      <dgm:t>
        <a:bodyPr/>
        <a:lstStyle/>
        <a:p>
          <a:endParaRPr lang="th-TH" sz="1800" b="1">
            <a:latin typeface="Tahoma" pitchFamily="34" charset="0"/>
            <a:ea typeface="Tahoma" pitchFamily="34" charset="0"/>
            <a:cs typeface="Tahoma" pitchFamily="34" charset="0"/>
          </a:endParaRPr>
        </a:p>
      </dgm:t>
    </dgm:pt>
    <dgm:pt modelId="{B3CEACF8-0AFF-4346-B86C-408CCB915DDA}">
      <dgm:prSet phldrT="[ข้อความ]" custT="1"/>
      <dgm:spPr/>
      <dgm:t>
        <a:bodyPr anchor="b"/>
        <a:lstStyle/>
        <a:p>
          <a:r>
            <a:rPr lang="en-US" sz="2800" b="1" dirty="0" smtClean="0">
              <a:latin typeface="Tahoma" pitchFamily="34" charset="0"/>
              <a:ea typeface="Tahoma" pitchFamily="34" charset="0"/>
              <a:cs typeface="Tahoma" pitchFamily="34" charset="0"/>
            </a:rPr>
            <a:t>3.</a:t>
          </a:r>
          <a:r>
            <a:rPr lang="th-TH" sz="2800" b="1" dirty="0" smtClean="0">
              <a:latin typeface="Tahoma" pitchFamily="34" charset="0"/>
              <a:ea typeface="Tahoma" pitchFamily="34" charset="0"/>
              <a:cs typeface="Tahoma" pitchFamily="34" charset="0"/>
            </a:rPr>
            <a:t>ทำตามแผน</a:t>
          </a:r>
          <a:endParaRPr lang="th-TH" sz="2800" b="1" dirty="0">
            <a:latin typeface="Tahoma" pitchFamily="34" charset="0"/>
            <a:ea typeface="Tahoma" pitchFamily="34" charset="0"/>
            <a:cs typeface="Tahoma" pitchFamily="34" charset="0"/>
          </a:endParaRPr>
        </a:p>
      </dgm:t>
    </dgm:pt>
    <dgm:pt modelId="{AF6064C6-792E-473C-82C4-BF6D6615122C}" type="parTrans" cxnId="{6F10D164-88FB-4950-8C6F-DF029F3A253D}">
      <dgm:prSet/>
      <dgm:spPr/>
      <dgm:t>
        <a:bodyPr/>
        <a:lstStyle/>
        <a:p>
          <a:endParaRPr lang="th-TH" sz="1800" b="1">
            <a:latin typeface="Tahoma" pitchFamily="34" charset="0"/>
            <a:ea typeface="Tahoma" pitchFamily="34" charset="0"/>
            <a:cs typeface="Tahoma" pitchFamily="34" charset="0"/>
          </a:endParaRPr>
        </a:p>
      </dgm:t>
    </dgm:pt>
    <dgm:pt modelId="{D5156999-4B77-46D8-8FBE-095006F5A5D3}" type="sibTrans" cxnId="{6F10D164-88FB-4950-8C6F-DF029F3A253D}">
      <dgm:prSet/>
      <dgm:spPr/>
      <dgm:t>
        <a:bodyPr/>
        <a:lstStyle/>
        <a:p>
          <a:endParaRPr lang="th-TH" sz="1800" b="1">
            <a:latin typeface="Tahoma" pitchFamily="34" charset="0"/>
            <a:ea typeface="Tahoma" pitchFamily="34" charset="0"/>
            <a:cs typeface="Tahoma" pitchFamily="34" charset="0"/>
          </a:endParaRPr>
        </a:p>
      </dgm:t>
    </dgm:pt>
    <dgm:pt modelId="{471CC072-6165-4321-85A7-0FDEE4E94FF8}">
      <dgm:prSet phldrT="[ข้อความ]" custT="1"/>
      <dgm:spPr/>
      <dgm:t>
        <a:bodyPr anchor="t"/>
        <a:lstStyle/>
        <a:p>
          <a:pPr>
            <a:spcAft>
              <a:spcPts val="0"/>
            </a:spcAft>
          </a:pPr>
          <a:r>
            <a:rPr lang="en-US" sz="2800" b="1" dirty="0" smtClean="0">
              <a:latin typeface="Tahoma" pitchFamily="34" charset="0"/>
              <a:ea typeface="Tahoma" pitchFamily="34" charset="0"/>
              <a:cs typeface="Tahoma" pitchFamily="34" charset="0"/>
            </a:rPr>
            <a:t>4.</a:t>
          </a:r>
          <a:r>
            <a:rPr lang="th-TH" sz="2800" b="1" dirty="0" smtClean="0">
              <a:latin typeface="Tahoma" pitchFamily="34" charset="0"/>
              <a:ea typeface="Tahoma" pitchFamily="34" charset="0"/>
              <a:cs typeface="Tahoma" pitchFamily="34" charset="0"/>
            </a:rPr>
            <a:t>ติดตามประเมิน</a:t>
          </a:r>
          <a:endParaRPr lang="th-TH" sz="2000" b="1" dirty="0" smtClean="0">
            <a:latin typeface="Tahoma" pitchFamily="34" charset="0"/>
            <a:ea typeface="Tahoma" pitchFamily="34" charset="0"/>
            <a:cs typeface="Tahoma" pitchFamily="34" charset="0"/>
          </a:endParaRPr>
        </a:p>
        <a:p>
          <a:pPr>
            <a:spcAft>
              <a:spcPct val="35000"/>
            </a:spcAft>
          </a:pPr>
          <a:r>
            <a:rPr lang="th-TH" sz="2000" b="1" dirty="0" smtClean="0">
              <a:latin typeface="Tahoma" pitchFamily="34" charset="0"/>
              <a:ea typeface="Tahoma" pitchFamily="34" charset="0"/>
              <a:cs typeface="Tahoma" pitchFamily="34" charset="0"/>
            </a:rPr>
            <a:t>ผลงาน</a:t>
          </a:r>
          <a:endParaRPr lang="th-TH" sz="2000" b="1" dirty="0">
            <a:latin typeface="Tahoma" pitchFamily="34" charset="0"/>
            <a:ea typeface="Tahoma" pitchFamily="34" charset="0"/>
            <a:cs typeface="Tahoma" pitchFamily="34" charset="0"/>
          </a:endParaRPr>
        </a:p>
      </dgm:t>
    </dgm:pt>
    <dgm:pt modelId="{CA5019BD-56F5-4A0A-9122-DFD652C352F9}" type="parTrans" cxnId="{0AD5F56C-0A35-45AF-B1E2-21919D822E54}">
      <dgm:prSet/>
      <dgm:spPr/>
      <dgm:t>
        <a:bodyPr/>
        <a:lstStyle/>
        <a:p>
          <a:endParaRPr lang="th-TH" sz="1800" b="1">
            <a:latin typeface="Tahoma" pitchFamily="34" charset="0"/>
            <a:ea typeface="Tahoma" pitchFamily="34" charset="0"/>
            <a:cs typeface="Tahoma" pitchFamily="34" charset="0"/>
          </a:endParaRPr>
        </a:p>
      </dgm:t>
    </dgm:pt>
    <dgm:pt modelId="{593A1614-191A-4C0C-8E8F-3F8EB14C9983}" type="sibTrans" cxnId="{0AD5F56C-0A35-45AF-B1E2-21919D822E54}">
      <dgm:prSet/>
      <dgm:spPr/>
      <dgm:t>
        <a:bodyPr/>
        <a:lstStyle/>
        <a:p>
          <a:endParaRPr lang="th-TH" sz="1800" b="1">
            <a:latin typeface="Tahoma" pitchFamily="34" charset="0"/>
            <a:ea typeface="Tahoma" pitchFamily="34" charset="0"/>
            <a:cs typeface="Tahoma" pitchFamily="34" charset="0"/>
          </a:endParaRPr>
        </a:p>
      </dgm:t>
    </dgm:pt>
    <dgm:pt modelId="{559D7156-91D9-4AD9-A91B-4FECB55574F9}">
      <dgm:prSet custT="1"/>
      <dgm:spPr/>
      <dgm:t>
        <a:bodyPr anchor="b"/>
        <a:lstStyle/>
        <a:p>
          <a:r>
            <a:rPr lang="en-US" sz="2800" b="1" dirty="0" smtClean="0">
              <a:latin typeface="Tahoma" pitchFamily="34" charset="0"/>
              <a:ea typeface="Tahoma" pitchFamily="34" charset="0"/>
              <a:cs typeface="Tahoma" pitchFamily="34" charset="0"/>
            </a:rPr>
            <a:t>2.</a:t>
          </a:r>
          <a:r>
            <a:rPr lang="th-TH" sz="2800" b="1" dirty="0" smtClean="0">
              <a:latin typeface="Tahoma" pitchFamily="34" charset="0"/>
              <a:ea typeface="Tahoma" pitchFamily="34" charset="0"/>
              <a:cs typeface="Tahoma" pitchFamily="34" charset="0"/>
            </a:rPr>
            <a:t>วางแผน</a:t>
          </a:r>
          <a:endParaRPr lang="th-TH" sz="2800" b="1" dirty="0">
            <a:latin typeface="Tahoma" pitchFamily="34" charset="0"/>
            <a:ea typeface="Tahoma" pitchFamily="34" charset="0"/>
            <a:cs typeface="Tahoma" pitchFamily="34" charset="0"/>
          </a:endParaRPr>
        </a:p>
      </dgm:t>
    </dgm:pt>
    <dgm:pt modelId="{C0796F6B-1742-4A94-AA20-5F768104330C}" type="parTrans" cxnId="{CD06C5D2-5A27-48DD-9569-F82CCA657CF8}">
      <dgm:prSet/>
      <dgm:spPr/>
      <dgm:t>
        <a:bodyPr/>
        <a:lstStyle/>
        <a:p>
          <a:endParaRPr lang="th-TH" sz="1800" b="1">
            <a:latin typeface="Tahoma" pitchFamily="34" charset="0"/>
            <a:ea typeface="Tahoma" pitchFamily="34" charset="0"/>
            <a:cs typeface="Tahoma" pitchFamily="34" charset="0"/>
          </a:endParaRPr>
        </a:p>
      </dgm:t>
    </dgm:pt>
    <dgm:pt modelId="{C2C2E4BE-096C-416A-A7D0-B6676AF393D0}" type="sibTrans" cxnId="{CD06C5D2-5A27-48DD-9569-F82CCA657CF8}">
      <dgm:prSet/>
      <dgm:spPr/>
      <dgm:t>
        <a:bodyPr/>
        <a:lstStyle/>
        <a:p>
          <a:endParaRPr lang="th-TH" sz="1800" b="1">
            <a:latin typeface="Tahoma" pitchFamily="34" charset="0"/>
            <a:ea typeface="Tahoma" pitchFamily="34" charset="0"/>
            <a:cs typeface="Tahoma" pitchFamily="34" charset="0"/>
          </a:endParaRPr>
        </a:p>
      </dgm:t>
    </dgm:pt>
    <dgm:pt modelId="{FB892F90-9BDE-4631-85C9-3587318EFC2A}" type="pres">
      <dgm:prSet presAssocID="{52602593-FE91-4C97-8623-F814DDCCD994}" presName="compositeShape" presStyleCnt="0">
        <dgm:presLayoutVars>
          <dgm:chMax val="7"/>
          <dgm:dir/>
          <dgm:resizeHandles val="exact"/>
        </dgm:presLayoutVars>
      </dgm:prSet>
      <dgm:spPr/>
    </dgm:pt>
    <dgm:pt modelId="{E55573F6-D83D-4165-A3C6-F9B6809B706E}" type="pres">
      <dgm:prSet presAssocID="{52602593-FE91-4C97-8623-F814DDCCD994}" presName="wedge1" presStyleLbl="node1" presStyleIdx="0" presStyleCnt="4"/>
      <dgm:spPr/>
      <dgm:t>
        <a:bodyPr/>
        <a:lstStyle/>
        <a:p>
          <a:endParaRPr lang="th-TH"/>
        </a:p>
      </dgm:t>
    </dgm:pt>
    <dgm:pt modelId="{F3B522D2-26BB-4A90-BEE3-F9C0A46339B9}" type="pres">
      <dgm:prSet presAssocID="{52602593-FE91-4C97-8623-F814DDCCD994}" presName="dummy1a" presStyleCnt="0"/>
      <dgm:spPr/>
    </dgm:pt>
    <dgm:pt modelId="{C95A9905-18C4-4A00-9EBD-8C0A30B09BE9}" type="pres">
      <dgm:prSet presAssocID="{52602593-FE91-4C97-8623-F814DDCCD994}" presName="dummy1b" presStyleCnt="0"/>
      <dgm:spPr/>
    </dgm:pt>
    <dgm:pt modelId="{8BA06E2D-5FAF-41A6-ADCD-8FDD07F16F3B}" type="pres">
      <dgm:prSet presAssocID="{52602593-FE91-4C97-8623-F814DDCCD994}" presName="wedge1Tx" presStyleLbl="node1" presStyleIdx="0" presStyleCnt="4">
        <dgm:presLayoutVars>
          <dgm:chMax val="0"/>
          <dgm:chPref val="0"/>
          <dgm:bulletEnabled val="1"/>
        </dgm:presLayoutVars>
      </dgm:prSet>
      <dgm:spPr/>
      <dgm:t>
        <a:bodyPr/>
        <a:lstStyle/>
        <a:p>
          <a:endParaRPr lang="th-TH"/>
        </a:p>
      </dgm:t>
    </dgm:pt>
    <dgm:pt modelId="{852DA97C-EBD5-4C6D-892F-15020C950A97}" type="pres">
      <dgm:prSet presAssocID="{52602593-FE91-4C97-8623-F814DDCCD994}" presName="wedge2" presStyleLbl="node1" presStyleIdx="1" presStyleCnt="4" custLinFactNeighborX="-704"/>
      <dgm:spPr/>
      <dgm:t>
        <a:bodyPr/>
        <a:lstStyle/>
        <a:p>
          <a:endParaRPr lang="th-TH"/>
        </a:p>
      </dgm:t>
    </dgm:pt>
    <dgm:pt modelId="{6483A163-97A3-4FCF-9141-35E755410426}" type="pres">
      <dgm:prSet presAssocID="{52602593-FE91-4C97-8623-F814DDCCD994}" presName="dummy2a" presStyleCnt="0"/>
      <dgm:spPr/>
    </dgm:pt>
    <dgm:pt modelId="{E2CC5108-F713-4600-89C0-80FA9EFB4DE6}" type="pres">
      <dgm:prSet presAssocID="{52602593-FE91-4C97-8623-F814DDCCD994}" presName="dummy2b" presStyleCnt="0"/>
      <dgm:spPr/>
    </dgm:pt>
    <dgm:pt modelId="{2C9D447D-D833-4B95-89D4-C2DA73A42162}" type="pres">
      <dgm:prSet presAssocID="{52602593-FE91-4C97-8623-F814DDCCD994}" presName="wedge2Tx" presStyleLbl="node1" presStyleIdx="1" presStyleCnt="4">
        <dgm:presLayoutVars>
          <dgm:chMax val="0"/>
          <dgm:chPref val="0"/>
          <dgm:bulletEnabled val="1"/>
        </dgm:presLayoutVars>
      </dgm:prSet>
      <dgm:spPr/>
      <dgm:t>
        <a:bodyPr/>
        <a:lstStyle/>
        <a:p>
          <a:endParaRPr lang="th-TH"/>
        </a:p>
      </dgm:t>
    </dgm:pt>
    <dgm:pt modelId="{C9FA9BE8-A910-4540-864E-3FE80E2656FD}" type="pres">
      <dgm:prSet presAssocID="{52602593-FE91-4C97-8623-F814DDCCD994}" presName="wedge3" presStyleLbl="node1" presStyleIdx="2" presStyleCnt="4"/>
      <dgm:spPr/>
      <dgm:t>
        <a:bodyPr/>
        <a:lstStyle/>
        <a:p>
          <a:endParaRPr lang="th-TH"/>
        </a:p>
      </dgm:t>
    </dgm:pt>
    <dgm:pt modelId="{EA09874C-8759-49DD-AC69-CB58D2114C1B}" type="pres">
      <dgm:prSet presAssocID="{52602593-FE91-4C97-8623-F814DDCCD994}" presName="dummy3a" presStyleCnt="0"/>
      <dgm:spPr/>
    </dgm:pt>
    <dgm:pt modelId="{88DFE85B-5948-42E3-AD81-5C00343B6536}" type="pres">
      <dgm:prSet presAssocID="{52602593-FE91-4C97-8623-F814DDCCD994}" presName="dummy3b" presStyleCnt="0"/>
      <dgm:spPr/>
    </dgm:pt>
    <dgm:pt modelId="{2790A3D4-C177-4D7B-B56A-DD6691611D06}" type="pres">
      <dgm:prSet presAssocID="{52602593-FE91-4C97-8623-F814DDCCD994}" presName="wedge3Tx" presStyleLbl="node1" presStyleIdx="2" presStyleCnt="4">
        <dgm:presLayoutVars>
          <dgm:chMax val="0"/>
          <dgm:chPref val="0"/>
          <dgm:bulletEnabled val="1"/>
        </dgm:presLayoutVars>
      </dgm:prSet>
      <dgm:spPr/>
      <dgm:t>
        <a:bodyPr/>
        <a:lstStyle/>
        <a:p>
          <a:endParaRPr lang="th-TH"/>
        </a:p>
      </dgm:t>
    </dgm:pt>
    <dgm:pt modelId="{87B00F55-3621-4220-9DB8-4A0E0AB457DD}" type="pres">
      <dgm:prSet presAssocID="{52602593-FE91-4C97-8623-F814DDCCD994}" presName="wedge4" presStyleLbl="node1" presStyleIdx="3" presStyleCnt="4" custScaleX="107126" custScaleY="99556"/>
      <dgm:spPr/>
      <dgm:t>
        <a:bodyPr/>
        <a:lstStyle/>
        <a:p>
          <a:endParaRPr lang="th-TH"/>
        </a:p>
      </dgm:t>
    </dgm:pt>
    <dgm:pt modelId="{3E9E8C8A-88CF-453D-B4A9-78EC7F862234}" type="pres">
      <dgm:prSet presAssocID="{52602593-FE91-4C97-8623-F814DDCCD994}" presName="dummy4a" presStyleCnt="0"/>
      <dgm:spPr/>
    </dgm:pt>
    <dgm:pt modelId="{20CEB9AF-FCE6-40C6-BF1A-679A27FAA236}" type="pres">
      <dgm:prSet presAssocID="{52602593-FE91-4C97-8623-F814DDCCD994}" presName="dummy4b" presStyleCnt="0"/>
      <dgm:spPr/>
    </dgm:pt>
    <dgm:pt modelId="{40D54507-2C88-48D2-87C8-0C84E0AB6062}" type="pres">
      <dgm:prSet presAssocID="{52602593-FE91-4C97-8623-F814DDCCD994}" presName="wedge4Tx" presStyleLbl="node1" presStyleIdx="3" presStyleCnt="4">
        <dgm:presLayoutVars>
          <dgm:chMax val="0"/>
          <dgm:chPref val="0"/>
          <dgm:bulletEnabled val="1"/>
        </dgm:presLayoutVars>
      </dgm:prSet>
      <dgm:spPr/>
      <dgm:t>
        <a:bodyPr/>
        <a:lstStyle/>
        <a:p>
          <a:endParaRPr lang="th-TH"/>
        </a:p>
      </dgm:t>
    </dgm:pt>
    <dgm:pt modelId="{94CD270D-5E2E-44C7-BD3C-9113324533FC}" type="pres">
      <dgm:prSet presAssocID="{C7527D59-923F-483E-ADC3-76A82E9A60F7}" presName="arrowWedge1" presStyleLbl="fgSibTrans2D1" presStyleIdx="0" presStyleCnt="4" custLinFactNeighborX="453"/>
      <dgm:spPr/>
    </dgm:pt>
    <dgm:pt modelId="{23A8F7E1-43AE-4C3E-91EF-D357DBAB9CDD}" type="pres">
      <dgm:prSet presAssocID="{C2C2E4BE-096C-416A-A7D0-B6676AF393D0}" presName="arrowWedge2" presStyleLbl="fgSibTrans2D1" presStyleIdx="1" presStyleCnt="4"/>
      <dgm:spPr/>
    </dgm:pt>
    <dgm:pt modelId="{446B9CD9-446F-416F-9A90-EAE2A0BB4A7B}" type="pres">
      <dgm:prSet presAssocID="{D5156999-4B77-46D8-8FBE-095006F5A5D3}" presName="arrowWedge3" presStyleLbl="fgSibTrans2D1" presStyleIdx="2" presStyleCnt="4"/>
      <dgm:spPr/>
    </dgm:pt>
    <dgm:pt modelId="{7BD51BD9-F7D9-4FB9-8769-1214CA06A782}" type="pres">
      <dgm:prSet presAssocID="{593A1614-191A-4C0C-8E8F-3F8EB14C9983}" presName="arrowWedge4" presStyleLbl="fgSibTrans2D1" presStyleIdx="3" presStyleCnt="4"/>
      <dgm:spPr/>
    </dgm:pt>
  </dgm:ptLst>
  <dgm:cxnLst>
    <dgm:cxn modelId="{BF0B62EE-C07C-4BA1-89FF-C89CDA2868DF}" type="presOf" srcId="{52602593-FE91-4C97-8623-F814DDCCD994}" destId="{FB892F90-9BDE-4631-85C9-3587318EFC2A}" srcOrd="0" destOrd="0" presId="urn:microsoft.com/office/officeart/2005/8/layout/cycle8"/>
    <dgm:cxn modelId="{0898AF6C-F114-487A-828B-587BBF96913C}" type="presOf" srcId="{559D7156-91D9-4AD9-A91B-4FECB55574F9}" destId="{2C9D447D-D833-4B95-89D4-C2DA73A42162}" srcOrd="1" destOrd="0" presId="urn:microsoft.com/office/officeart/2005/8/layout/cycle8"/>
    <dgm:cxn modelId="{0125ED9B-B6E9-4A77-9116-876410CBCF41}" type="presOf" srcId="{471CC072-6165-4321-85A7-0FDEE4E94FF8}" destId="{87B00F55-3621-4220-9DB8-4A0E0AB457DD}" srcOrd="0" destOrd="0" presId="urn:microsoft.com/office/officeart/2005/8/layout/cycle8"/>
    <dgm:cxn modelId="{7B8A6C89-ACCE-4678-9B4C-CEC579776014}" srcId="{52602593-FE91-4C97-8623-F814DDCCD994}" destId="{3622734A-58C6-4C38-A059-FB757E221689}" srcOrd="0" destOrd="0" parTransId="{1533A3D0-DAD2-4D7C-B2A2-3A77D29A453B}" sibTransId="{C7527D59-923F-483E-ADC3-76A82E9A60F7}"/>
    <dgm:cxn modelId="{AFABD483-F083-46A3-9C0B-B6FE1B96E222}" type="presOf" srcId="{B3CEACF8-0AFF-4346-B86C-408CCB915DDA}" destId="{C9FA9BE8-A910-4540-864E-3FE80E2656FD}" srcOrd="0" destOrd="0" presId="urn:microsoft.com/office/officeart/2005/8/layout/cycle8"/>
    <dgm:cxn modelId="{B56EFD48-9FA7-4474-8582-485AD55C5E06}" type="presOf" srcId="{559D7156-91D9-4AD9-A91B-4FECB55574F9}" destId="{852DA97C-EBD5-4C6D-892F-15020C950A97}" srcOrd="0" destOrd="0" presId="urn:microsoft.com/office/officeart/2005/8/layout/cycle8"/>
    <dgm:cxn modelId="{5579BE9F-4308-4451-A71F-2F2A9544B7BC}" type="presOf" srcId="{471CC072-6165-4321-85A7-0FDEE4E94FF8}" destId="{40D54507-2C88-48D2-87C8-0C84E0AB6062}" srcOrd="1" destOrd="0" presId="urn:microsoft.com/office/officeart/2005/8/layout/cycle8"/>
    <dgm:cxn modelId="{35B13320-7026-4D0E-9B56-8CD9069AFC00}" type="presOf" srcId="{B3CEACF8-0AFF-4346-B86C-408CCB915DDA}" destId="{2790A3D4-C177-4D7B-B56A-DD6691611D06}" srcOrd="1" destOrd="0" presId="urn:microsoft.com/office/officeart/2005/8/layout/cycle8"/>
    <dgm:cxn modelId="{6F10D164-88FB-4950-8C6F-DF029F3A253D}" srcId="{52602593-FE91-4C97-8623-F814DDCCD994}" destId="{B3CEACF8-0AFF-4346-B86C-408CCB915DDA}" srcOrd="2" destOrd="0" parTransId="{AF6064C6-792E-473C-82C4-BF6D6615122C}" sibTransId="{D5156999-4B77-46D8-8FBE-095006F5A5D3}"/>
    <dgm:cxn modelId="{2DA725F1-D323-4BEC-B22C-BE70287D18D4}" type="presOf" srcId="{3622734A-58C6-4C38-A059-FB757E221689}" destId="{E55573F6-D83D-4165-A3C6-F9B6809B706E}" srcOrd="0" destOrd="0" presId="urn:microsoft.com/office/officeart/2005/8/layout/cycle8"/>
    <dgm:cxn modelId="{0AD5F56C-0A35-45AF-B1E2-21919D822E54}" srcId="{52602593-FE91-4C97-8623-F814DDCCD994}" destId="{471CC072-6165-4321-85A7-0FDEE4E94FF8}" srcOrd="3" destOrd="0" parTransId="{CA5019BD-56F5-4A0A-9122-DFD652C352F9}" sibTransId="{593A1614-191A-4C0C-8E8F-3F8EB14C9983}"/>
    <dgm:cxn modelId="{CD06C5D2-5A27-48DD-9569-F82CCA657CF8}" srcId="{52602593-FE91-4C97-8623-F814DDCCD994}" destId="{559D7156-91D9-4AD9-A91B-4FECB55574F9}" srcOrd="1" destOrd="0" parTransId="{C0796F6B-1742-4A94-AA20-5F768104330C}" sibTransId="{C2C2E4BE-096C-416A-A7D0-B6676AF393D0}"/>
    <dgm:cxn modelId="{B5F993AB-4210-4186-A4E9-A4D75B8F93EA}" type="presOf" srcId="{3622734A-58C6-4C38-A059-FB757E221689}" destId="{8BA06E2D-5FAF-41A6-ADCD-8FDD07F16F3B}" srcOrd="1" destOrd="0" presId="urn:microsoft.com/office/officeart/2005/8/layout/cycle8"/>
    <dgm:cxn modelId="{45B10A34-BB4F-4FEB-9DA4-012758754BFF}" type="presParOf" srcId="{FB892F90-9BDE-4631-85C9-3587318EFC2A}" destId="{E55573F6-D83D-4165-A3C6-F9B6809B706E}" srcOrd="0" destOrd="0" presId="urn:microsoft.com/office/officeart/2005/8/layout/cycle8"/>
    <dgm:cxn modelId="{30FD6E08-01EE-4716-AFFF-3802F24C65DE}" type="presParOf" srcId="{FB892F90-9BDE-4631-85C9-3587318EFC2A}" destId="{F3B522D2-26BB-4A90-BEE3-F9C0A46339B9}" srcOrd="1" destOrd="0" presId="urn:microsoft.com/office/officeart/2005/8/layout/cycle8"/>
    <dgm:cxn modelId="{15A48055-701B-48E6-B0AE-18771D30C86B}" type="presParOf" srcId="{FB892F90-9BDE-4631-85C9-3587318EFC2A}" destId="{C95A9905-18C4-4A00-9EBD-8C0A30B09BE9}" srcOrd="2" destOrd="0" presId="urn:microsoft.com/office/officeart/2005/8/layout/cycle8"/>
    <dgm:cxn modelId="{8A9CB196-8ED0-4B63-9DA8-CBFC8339124B}" type="presParOf" srcId="{FB892F90-9BDE-4631-85C9-3587318EFC2A}" destId="{8BA06E2D-5FAF-41A6-ADCD-8FDD07F16F3B}" srcOrd="3" destOrd="0" presId="urn:microsoft.com/office/officeart/2005/8/layout/cycle8"/>
    <dgm:cxn modelId="{34F2391E-B555-4829-80A9-C0B84DD3F264}" type="presParOf" srcId="{FB892F90-9BDE-4631-85C9-3587318EFC2A}" destId="{852DA97C-EBD5-4C6D-892F-15020C950A97}" srcOrd="4" destOrd="0" presId="urn:microsoft.com/office/officeart/2005/8/layout/cycle8"/>
    <dgm:cxn modelId="{9E5A4FCC-E189-4498-B19C-C987986B6F8F}" type="presParOf" srcId="{FB892F90-9BDE-4631-85C9-3587318EFC2A}" destId="{6483A163-97A3-4FCF-9141-35E755410426}" srcOrd="5" destOrd="0" presId="urn:microsoft.com/office/officeart/2005/8/layout/cycle8"/>
    <dgm:cxn modelId="{D0632576-EB0C-4A6A-8F27-72A6B32A9B66}" type="presParOf" srcId="{FB892F90-9BDE-4631-85C9-3587318EFC2A}" destId="{E2CC5108-F713-4600-89C0-80FA9EFB4DE6}" srcOrd="6" destOrd="0" presId="urn:microsoft.com/office/officeart/2005/8/layout/cycle8"/>
    <dgm:cxn modelId="{FA4D8787-DD49-4F71-90D7-44F8F7C5AA4C}" type="presParOf" srcId="{FB892F90-9BDE-4631-85C9-3587318EFC2A}" destId="{2C9D447D-D833-4B95-89D4-C2DA73A42162}" srcOrd="7" destOrd="0" presId="urn:microsoft.com/office/officeart/2005/8/layout/cycle8"/>
    <dgm:cxn modelId="{25C449D9-84F4-4E32-9CF2-03BC28845091}" type="presParOf" srcId="{FB892F90-9BDE-4631-85C9-3587318EFC2A}" destId="{C9FA9BE8-A910-4540-864E-3FE80E2656FD}" srcOrd="8" destOrd="0" presId="urn:microsoft.com/office/officeart/2005/8/layout/cycle8"/>
    <dgm:cxn modelId="{868110E1-F18C-49BC-AB95-CE637DA0A00A}" type="presParOf" srcId="{FB892F90-9BDE-4631-85C9-3587318EFC2A}" destId="{EA09874C-8759-49DD-AC69-CB58D2114C1B}" srcOrd="9" destOrd="0" presId="urn:microsoft.com/office/officeart/2005/8/layout/cycle8"/>
    <dgm:cxn modelId="{D564807D-85E5-4DED-A5E0-767C7E3C144D}" type="presParOf" srcId="{FB892F90-9BDE-4631-85C9-3587318EFC2A}" destId="{88DFE85B-5948-42E3-AD81-5C00343B6536}" srcOrd="10" destOrd="0" presId="urn:microsoft.com/office/officeart/2005/8/layout/cycle8"/>
    <dgm:cxn modelId="{AF645618-71A5-4201-944D-083EBDFE7337}" type="presParOf" srcId="{FB892F90-9BDE-4631-85C9-3587318EFC2A}" destId="{2790A3D4-C177-4D7B-B56A-DD6691611D06}" srcOrd="11" destOrd="0" presId="urn:microsoft.com/office/officeart/2005/8/layout/cycle8"/>
    <dgm:cxn modelId="{BE4C632A-3A52-4267-B3D5-270802C80D99}" type="presParOf" srcId="{FB892F90-9BDE-4631-85C9-3587318EFC2A}" destId="{87B00F55-3621-4220-9DB8-4A0E0AB457DD}" srcOrd="12" destOrd="0" presId="urn:microsoft.com/office/officeart/2005/8/layout/cycle8"/>
    <dgm:cxn modelId="{FB54F3EE-A76A-435C-929F-FAEC0151D556}" type="presParOf" srcId="{FB892F90-9BDE-4631-85C9-3587318EFC2A}" destId="{3E9E8C8A-88CF-453D-B4A9-78EC7F862234}" srcOrd="13" destOrd="0" presId="urn:microsoft.com/office/officeart/2005/8/layout/cycle8"/>
    <dgm:cxn modelId="{63B45E4A-858B-424C-B6D4-E45F4EC48A40}" type="presParOf" srcId="{FB892F90-9BDE-4631-85C9-3587318EFC2A}" destId="{20CEB9AF-FCE6-40C6-BF1A-679A27FAA236}" srcOrd="14" destOrd="0" presId="urn:microsoft.com/office/officeart/2005/8/layout/cycle8"/>
    <dgm:cxn modelId="{D9834199-82B9-40C4-BEEF-39079BA245BA}" type="presParOf" srcId="{FB892F90-9BDE-4631-85C9-3587318EFC2A}" destId="{40D54507-2C88-48D2-87C8-0C84E0AB6062}" srcOrd="15" destOrd="0" presId="urn:microsoft.com/office/officeart/2005/8/layout/cycle8"/>
    <dgm:cxn modelId="{797A8B39-3E30-4B51-B4F5-C20CBD6481BB}" type="presParOf" srcId="{FB892F90-9BDE-4631-85C9-3587318EFC2A}" destId="{94CD270D-5E2E-44C7-BD3C-9113324533FC}" srcOrd="16" destOrd="0" presId="urn:microsoft.com/office/officeart/2005/8/layout/cycle8"/>
    <dgm:cxn modelId="{4A1F2CEF-C952-4453-9AE9-E6C2FCD8173F}" type="presParOf" srcId="{FB892F90-9BDE-4631-85C9-3587318EFC2A}" destId="{23A8F7E1-43AE-4C3E-91EF-D357DBAB9CDD}" srcOrd="17" destOrd="0" presId="urn:microsoft.com/office/officeart/2005/8/layout/cycle8"/>
    <dgm:cxn modelId="{A7069995-413D-4415-8AEA-EA9880D4C1B7}" type="presParOf" srcId="{FB892F90-9BDE-4631-85C9-3587318EFC2A}" destId="{446B9CD9-446F-416F-9A90-EAE2A0BB4A7B}" srcOrd="18" destOrd="0" presId="urn:microsoft.com/office/officeart/2005/8/layout/cycle8"/>
    <dgm:cxn modelId="{EA3750C3-90E7-4B19-9B18-880973DAB208}" type="presParOf" srcId="{FB892F90-9BDE-4631-85C9-3587318EFC2A}" destId="{7BD51BD9-F7D9-4FB9-8769-1214CA06A782}" srcOrd="19" destOrd="0" presId="urn:microsoft.com/office/officeart/2005/8/layout/cycle8"/>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0CB1AA-9DAE-4E19-BDB3-0CC4318582E7}">
      <dsp:nvSpPr>
        <dsp:cNvPr id="0" name=""/>
        <dsp:cNvSpPr/>
      </dsp:nvSpPr>
      <dsp:spPr>
        <a:xfrm>
          <a:off x="850" y="377349"/>
          <a:ext cx="1595486" cy="1765581"/>
        </a:xfrm>
        <a:prstGeom prst="roundRect">
          <a:avLst>
            <a:gd name="adj" fmla="val 10000"/>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th-TH" sz="2400" b="1" kern="1200" dirty="0" smtClean="0">
              <a:solidFill>
                <a:srgbClr val="FFFF00"/>
              </a:solidFill>
              <a:latin typeface="Tahoma" pitchFamily="34" charset="0"/>
              <a:ea typeface="Tahoma" pitchFamily="34" charset="0"/>
              <a:cs typeface="Tahoma" pitchFamily="34" charset="0"/>
            </a:rPr>
            <a:t>กฎ นโยบายสุขภาพ</a:t>
          </a:r>
          <a:r>
            <a:rPr lang="th-TH" sz="1600" b="1" kern="1200" dirty="0" smtClean="0">
              <a:solidFill>
                <a:srgbClr val="FFFF00"/>
              </a:solidFill>
              <a:latin typeface="Tahoma" pitchFamily="34" charset="0"/>
              <a:ea typeface="Tahoma" pitchFamily="34" charset="0"/>
              <a:cs typeface="Tahoma" pitchFamily="34" charset="0"/>
            </a:rPr>
            <a:t>(</a:t>
          </a:r>
          <a:r>
            <a:rPr lang="en-US" sz="1600" b="1" kern="1200" dirty="0" smtClean="0">
              <a:solidFill>
                <a:srgbClr val="FFFF00"/>
              </a:solidFill>
              <a:latin typeface="Tahoma" pitchFamily="34" charset="0"/>
              <a:ea typeface="Tahoma" pitchFamily="34" charset="0"/>
              <a:cs typeface="Tahoma" pitchFamily="34" charset="0"/>
            </a:rPr>
            <a:t>Healthy</a:t>
          </a:r>
        </a:p>
        <a:p>
          <a:pPr lvl="0" algn="ctr" defTabSz="1066800">
            <a:lnSpc>
              <a:spcPct val="90000"/>
            </a:lnSpc>
            <a:spcBef>
              <a:spcPct val="0"/>
            </a:spcBef>
            <a:spcAft>
              <a:spcPts val="0"/>
            </a:spcAft>
          </a:pPr>
          <a:r>
            <a:rPr lang="en-US" sz="1600" b="1" kern="1200" dirty="0" smtClean="0">
              <a:solidFill>
                <a:srgbClr val="FFFF00"/>
              </a:solidFill>
              <a:latin typeface="Tahoma" pitchFamily="34" charset="0"/>
              <a:ea typeface="Tahoma" pitchFamily="34" charset="0"/>
              <a:cs typeface="Tahoma" pitchFamily="34" charset="0"/>
            </a:rPr>
            <a:t>Policies)</a:t>
          </a:r>
          <a:endParaRPr lang="th-TH" sz="1600" b="1" kern="1200" dirty="0">
            <a:solidFill>
              <a:srgbClr val="FFFF00"/>
            </a:solidFill>
            <a:latin typeface="Tahoma" pitchFamily="34" charset="0"/>
            <a:ea typeface="Tahoma" pitchFamily="34" charset="0"/>
            <a:cs typeface="Tahoma" pitchFamily="34" charset="0"/>
          </a:endParaRPr>
        </a:p>
      </dsp:txBody>
      <dsp:txXfrm>
        <a:off x="850" y="377349"/>
        <a:ext cx="1595486" cy="1765581"/>
      </dsp:txXfrm>
    </dsp:sp>
    <dsp:sp modelId="{FBA616D7-E6D6-4382-8362-3A7B9E79778C}">
      <dsp:nvSpPr>
        <dsp:cNvPr id="0" name=""/>
        <dsp:cNvSpPr/>
      </dsp:nvSpPr>
      <dsp:spPr>
        <a:xfrm>
          <a:off x="1736739" y="1062299"/>
          <a:ext cx="338243" cy="395680"/>
        </a:xfrm>
        <a:prstGeom prst="rightArrow">
          <a:avLst>
            <a:gd name="adj1" fmla="val 60000"/>
            <a:gd name="adj2" fmla="val 50000"/>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h-TH" sz="1800" b="1" kern="1200">
            <a:solidFill>
              <a:srgbClr val="FFFF00"/>
            </a:solidFill>
          </a:endParaRPr>
        </a:p>
      </dsp:txBody>
      <dsp:txXfrm>
        <a:off x="1736739" y="1062299"/>
        <a:ext cx="338243" cy="395680"/>
      </dsp:txXfrm>
    </dsp:sp>
    <dsp:sp modelId="{0109CC4B-A238-4409-87F2-91CF122E0DEC}">
      <dsp:nvSpPr>
        <dsp:cNvPr id="0" name=""/>
        <dsp:cNvSpPr/>
      </dsp:nvSpPr>
      <dsp:spPr>
        <a:xfrm>
          <a:off x="2234530" y="377349"/>
          <a:ext cx="1911775" cy="1765581"/>
        </a:xfrm>
        <a:prstGeom prst="roundRect">
          <a:avLst>
            <a:gd name="adj" fmla="val 10000"/>
          </a:avLst>
        </a:prstGeom>
        <a:solidFill>
          <a:srgbClr val="002060"/>
        </a:soli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h-TH" sz="2000" b="1" kern="1200" dirty="0" smtClean="0">
              <a:solidFill>
                <a:srgbClr val="FFFF00"/>
              </a:solidFill>
              <a:latin typeface="Tahoma" pitchFamily="34" charset="0"/>
              <a:ea typeface="Tahoma" pitchFamily="34" charset="0"/>
              <a:cs typeface="Tahoma" pitchFamily="34" charset="0"/>
            </a:rPr>
            <a:t>สิ่งแวดล้อมดี/เอื้อสุขภาพ</a:t>
          </a:r>
          <a:endParaRPr lang="en-US" sz="2000" b="1" kern="1200" dirty="0" smtClean="0">
            <a:solidFill>
              <a:srgbClr val="FFFF00"/>
            </a:solidFill>
            <a:latin typeface="Tahoma" pitchFamily="34" charset="0"/>
            <a:ea typeface="Tahoma" pitchFamily="34" charset="0"/>
            <a:cs typeface="Tahoma" pitchFamily="34" charset="0"/>
          </a:endParaRPr>
        </a:p>
        <a:p>
          <a:pPr lvl="0" algn="ctr" defTabSz="889000">
            <a:lnSpc>
              <a:spcPct val="90000"/>
            </a:lnSpc>
            <a:spcBef>
              <a:spcPct val="0"/>
            </a:spcBef>
            <a:spcAft>
              <a:spcPct val="35000"/>
            </a:spcAft>
          </a:pPr>
          <a:r>
            <a:rPr lang="en-US" sz="1600" b="1" kern="1200" dirty="0" smtClean="0">
              <a:solidFill>
                <a:srgbClr val="FFFF00"/>
              </a:solidFill>
              <a:latin typeface="Tahoma" pitchFamily="34" charset="0"/>
              <a:ea typeface="Tahoma" pitchFamily="34" charset="0"/>
              <a:cs typeface="Tahoma" pitchFamily="34" charset="0"/>
            </a:rPr>
            <a:t>(Healthy </a:t>
          </a:r>
        </a:p>
        <a:p>
          <a:pPr lvl="0" algn="ctr" defTabSz="889000">
            <a:lnSpc>
              <a:spcPct val="90000"/>
            </a:lnSpc>
            <a:spcBef>
              <a:spcPct val="0"/>
            </a:spcBef>
            <a:spcAft>
              <a:spcPct val="35000"/>
            </a:spcAft>
          </a:pPr>
          <a:r>
            <a:rPr lang="en-US" sz="1400" b="1" kern="1200" dirty="0" smtClean="0">
              <a:solidFill>
                <a:srgbClr val="FFFF00"/>
              </a:solidFill>
              <a:latin typeface="Tahoma" pitchFamily="34" charset="0"/>
              <a:ea typeface="Tahoma" pitchFamily="34" charset="0"/>
              <a:cs typeface="Tahoma" pitchFamily="34" charset="0"/>
            </a:rPr>
            <a:t>Environments)</a:t>
          </a:r>
          <a:endParaRPr lang="th-TH" sz="1400" b="1" kern="1200" dirty="0">
            <a:solidFill>
              <a:srgbClr val="FFFF00"/>
            </a:solidFill>
            <a:latin typeface="Tahoma" pitchFamily="34" charset="0"/>
            <a:ea typeface="Tahoma" pitchFamily="34" charset="0"/>
            <a:cs typeface="Tahoma" pitchFamily="34" charset="0"/>
          </a:endParaRPr>
        </a:p>
      </dsp:txBody>
      <dsp:txXfrm>
        <a:off x="2234530" y="377349"/>
        <a:ext cx="1911775" cy="1765581"/>
      </dsp:txXfrm>
    </dsp:sp>
    <dsp:sp modelId="{B9D85486-A285-4D3F-9F40-D246433765F3}">
      <dsp:nvSpPr>
        <dsp:cNvPr id="0" name=""/>
        <dsp:cNvSpPr/>
      </dsp:nvSpPr>
      <dsp:spPr>
        <a:xfrm>
          <a:off x="4263834" y="1062299"/>
          <a:ext cx="283134" cy="395680"/>
        </a:xfrm>
        <a:prstGeom prst="rightArrow">
          <a:avLst>
            <a:gd name="adj1" fmla="val 60000"/>
            <a:gd name="adj2" fmla="val 50000"/>
          </a:avLst>
        </a:prstGeom>
        <a:solidFill>
          <a:srgbClr val="FFC000"/>
        </a:solidFill>
        <a:ln>
          <a:solidFill>
            <a:schemeClr val="accent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h-TH" sz="1800" b="1" kern="1200">
            <a:solidFill>
              <a:srgbClr val="FFFF00"/>
            </a:solidFill>
          </a:endParaRPr>
        </a:p>
      </dsp:txBody>
      <dsp:txXfrm>
        <a:off x="4263834" y="1062299"/>
        <a:ext cx="283134" cy="395680"/>
      </dsp:txXfrm>
    </dsp:sp>
    <dsp:sp modelId="{340953F7-E0A5-4352-BC45-D7BD53BFEDC6}">
      <dsp:nvSpPr>
        <dsp:cNvPr id="0" name=""/>
        <dsp:cNvSpPr/>
      </dsp:nvSpPr>
      <dsp:spPr>
        <a:xfrm>
          <a:off x="4680523" y="343576"/>
          <a:ext cx="1945456" cy="1833127"/>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h-TH" sz="2000" b="1" kern="1200" dirty="0" smtClean="0">
              <a:solidFill>
                <a:srgbClr val="FFFF00"/>
              </a:solidFill>
              <a:latin typeface="Tahoma" pitchFamily="34" charset="0"/>
              <a:ea typeface="Tahoma" pitchFamily="34" charset="0"/>
              <a:cs typeface="Tahoma" pitchFamily="34" charset="0"/>
            </a:rPr>
            <a:t>พฤติกรรมสุขภาพ</a:t>
          </a:r>
        </a:p>
        <a:p>
          <a:pPr lvl="0" algn="ctr" defTabSz="889000">
            <a:lnSpc>
              <a:spcPct val="90000"/>
            </a:lnSpc>
            <a:spcBef>
              <a:spcPct val="0"/>
            </a:spcBef>
            <a:spcAft>
              <a:spcPct val="35000"/>
            </a:spcAft>
          </a:pPr>
          <a:r>
            <a:rPr lang="en-US" sz="1800" b="1" kern="1200" dirty="0" smtClean="0">
              <a:solidFill>
                <a:srgbClr val="FFFF00"/>
              </a:solidFill>
              <a:latin typeface="Tahoma" pitchFamily="34" charset="0"/>
              <a:ea typeface="Tahoma" pitchFamily="34" charset="0"/>
              <a:cs typeface="Tahoma" pitchFamily="34" charset="0"/>
            </a:rPr>
            <a:t>(Healthy</a:t>
          </a:r>
        </a:p>
        <a:p>
          <a:pPr lvl="0" algn="ctr" defTabSz="889000">
            <a:lnSpc>
              <a:spcPct val="90000"/>
            </a:lnSpc>
            <a:spcBef>
              <a:spcPct val="0"/>
            </a:spcBef>
            <a:spcAft>
              <a:spcPct val="35000"/>
            </a:spcAft>
          </a:pPr>
          <a:r>
            <a:rPr lang="en-US" sz="1800" b="1" kern="1200" dirty="0" smtClean="0">
              <a:solidFill>
                <a:srgbClr val="FFFF00"/>
              </a:solidFill>
              <a:latin typeface="Tahoma" pitchFamily="34" charset="0"/>
              <a:ea typeface="Tahoma" pitchFamily="34" charset="0"/>
              <a:cs typeface="Tahoma" pitchFamily="34" charset="0"/>
            </a:rPr>
            <a:t>Behaviors)</a:t>
          </a:r>
          <a:endParaRPr lang="th-TH" sz="1800" b="1" kern="1200" dirty="0">
            <a:solidFill>
              <a:srgbClr val="FFFF00"/>
            </a:solidFill>
            <a:latin typeface="Tahoma" pitchFamily="34" charset="0"/>
            <a:ea typeface="Tahoma" pitchFamily="34" charset="0"/>
            <a:cs typeface="Tahoma" pitchFamily="34" charset="0"/>
          </a:endParaRPr>
        </a:p>
      </dsp:txBody>
      <dsp:txXfrm>
        <a:off x="4680523" y="343576"/>
        <a:ext cx="1945456" cy="1833127"/>
      </dsp:txXfrm>
    </dsp:sp>
    <dsp:sp modelId="{30F4ABE7-A6FF-48F7-A443-5CD3511F6B08}">
      <dsp:nvSpPr>
        <dsp:cNvPr id="0" name=""/>
        <dsp:cNvSpPr/>
      </dsp:nvSpPr>
      <dsp:spPr>
        <a:xfrm>
          <a:off x="6752440" y="1062299"/>
          <a:ext cx="304655" cy="395680"/>
        </a:xfrm>
        <a:prstGeom prst="rightArrow">
          <a:avLst>
            <a:gd name="adj1" fmla="val 60000"/>
            <a:gd name="adj2" fmla="val 50000"/>
          </a:avLst>
        </a:prstGeom>
        <a:solidFill>
          <a:schemeClr val="tx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h-TH" sz="1800" b="1" kern="1200">
            <a:solidFill>
              <a:srgbClr val="FFFF00"/>
            </a:solidFill>
          </a:endParaRPr>
        </a:p>
      </dsp:txBody>
      <dsp:txXfrm>
        <a:off x="6752440" y="1062299"/>
        <a:ext cx="304655" cy="395680"/>
      </dsp:txXfrm>
    </dsp:sp>
    <dsp:sp modelId="{EF95EEA9-A7B4-4CBF-99D9-29EB6D54B5E5}">
      <dsp:nvSpPr>
        <dsp:cNvPr id="0" name=""/>
        <dsp:cNvSpPr/>
      </dsp:nvSpPr>
      <dsp:spPr>
        <a:xfrm>
          <a:off x="7200801" y="377713"/>
          <a:ext cx="1595486" cy="1764853"/>
        </a:xfrm>
        <a:prstGeom prst="roundRect">
          <a:avLst>
            <a:gd name="adj" fmla="val 10000"/>
          </a:avLst>
        </a:prstGeom>
        <a:solidFill>
          <a:srgbClr val="0000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h-TH" sz="2400" b="1" kern="1200" dirty="0" smtClean="0">
              <a:solidFill>
                <a:srgbClr val="FFFF00"/>
              </a:solidFill>
              <a:latin typeface="Tahoma" pitchFamily="34" charset="0"/>
              <a:ea typeface="Tahoma" pitchFamily="34" charset="0"/>
              <a:cs typeface="Tahoma" pitchFamily="34" charset="0"/>
            </a:rPr>
            <a:t>สุขภาพดี</a:t>
          </a:r>
          <a:endParaRPr lang="en-US" sz="2400" b="1" kern="1200" dirty="0" smtClean="0">
            <a:solidFill>
              <a:srgbClr val="FFFF00"/>
            </a:solidFill>
            <a:latin typeface="Tahoma" pitchFamily="34" charset="0"/>
            <a:ea typeface="Tahoma" pitchFamily="34" charset="0"/>
            <a:cs typeface="Tahoma" pitchFamily="34" charset="0"/>
          </a:endParaRPr>
        </a:p>
        <a:p>
          <a:pPr lvl="0" algn="ctr" defTabSz="1066800">
            <a:lnSpc>
              <a:spcPct val="90000"/>
            </a:lnSpc>
            <a:spcBef>
              <a:spcPct val="0"/>
            </a:spcBef>
            <a:spcAft>
              <a:spcPct val="35000"/>
            </a:spcAft>
          </a:pPr>
          <a:r>
            <a:rPr lang="en-US" sz="2000" b="1" kern="1200" dirty="0" smtClean="0">
              <a:solidFill>
                <a:srgbClr val="FFFF00"/>
              </a:solidFill>
              <a:latin typeface="Tahoma" pitchFamily="34" charset="0"/>
              <a:ea typeface="Tahoma" pitchFamily="34" charset="0"/>
              <a:cs typeface="Tahoma" pitchFamily="34" charset="0"/>
            </a:rPr>
            <a:t>(</a:t>
          </a:r>
          <a:r>
            <a:rPr lang="en-US" sz="2000" b="1" kern="1200" dirty="0" smtClean="0">
              <a:solidFill>
                <a:srgbClr val="FFFF00"/>
              </a:solidFill>
            </a:rPr>
            <a:t>Healthy</a:t>
          </a:r>
        </a:p>
        <a:p>
          <a:pPr lvl="0" algn="ctr" defTabSz="1066800">
            <a:lnSpc>
              <a:spcPct val="90000"/>
            </a:lnSpc>
            <a:spcBef>
              <a:spcPct val="0"/>
            </a:spcBef>
            <a:spcAft>
              <a:spcPct val="35000"/>
            </a:spcAft>
          </a:pPr>
          <a:r>
            <a:rPr lang="en-US" sz="2000" b="1" kern="1200" dirty="0" smtClean="0">
              <a:solidFill>
                <a:srgbClr val="FFFF00"/>
              </a:solidFill>
            </a:rPr>
            <a:t>People)</a:t>
          </a:r>
          <a:endParaRPr lang="th-TH" sz="2000" b="1" kern="1200" dirty="0">
            <a:solidFill>
              <a:srgbClr val="FFFF00"/>
            </a:solidFill>
          </a:endParaRPr>
        </a:p>
      </dsp:txBody>
      <dsp:txXfrm>
        <a:off x="7200801" y="377713"/>
        <a:ext cx="1595486" cy="17648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8A27AD-7E1C-4678-A44D-DE2C2154B2F7}">
      <dsp:nvSpPr>
        <dsp:cNvPr id="0" name=""/>
        <dsp:cNvSpPr/>
      </dsp:nvSpPr>
      <dsp:spPr>
        <a:xfrm>
          <a:off x="0" y="0"/>
          <a:ext cx="8352928" cy="82671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h-TH" sz="2400" b="1" kern="1200" dirty="0" smtClean="0">
              <a:solidFill>
                <a:schemeClr val="tx1"/>
              </a:solidFill>
              <a:latin typeface="Tahoma" pitchFamily="34" charset="0"/>
              <a:ea typeface="Tahoma" pitchFamily="34" charset="0"/>
              <a:cs typeface="Tahoma" pitchFamily="34" charset="0"/>
            </a:rPr>
            <a:t>สร้างการมีส่วนร่วม</a:t>
          </a:r>
          <a:endParaRPr lang="en-US" sz="2400" b="1" kern="1200" dirty="0">
            <a:solidFill>
              <a:schemeClr val="tx1"/>
            </a:solidFill>
            <a:latin typeface="Tahoma" pitchFamily="34" charset="0"/>
            <a:ea typeface="Tahoma" pitchFamily="34" charset="0"/>
            <a:cs typeface="Tahoma" pitchFamily="34" charset="0"/>
          </a:endParaRPr>
        </a:p>
      </dsp:txBody>
      <dsp:txXfrm>
        <a:off x="1753256" y="0"/>
        <a:ext cx="6599671" cy="826713"/>
      </dsp:txXfrm>
    </dsp:sp>
    <dsp:sp modelId="{30EB4A90-E7C7-4825-B6D8-41ED41327FD5}">
      <dsp:nvSpPr>
        <dsp:cNvPr id="0" name=""/>
        <dsp:cNvSpPr/>
      </dsp:nvSpPr>
      <dsp:spPr>
        <a:xfrm>
          <a:off x="82671" y="82671"/>
          <a:ext cx="1670585" cy="661370"/>
        </a:xfrm>
        <a:prstGeom prst="roundRect">
          <a:avLst>
            <a:gd name="adj" fmla="val 1000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2386FD3-01BF-48B5-A157-77AC0358B258}">
      <dsp:nvSpPr>
        <dsp:cNvPr id="0" name=""/>
        <dsp:cNvSpPr/>
      </dsp:nvSpPr>
      <dsp:spPr>
        <a:xfrm>
          <a:off x="0" y="909384"/>
          <a:ext cx="8352928" cy="826713"/>
        </a:xfrm>
        <a:prstGeom prst="roundRect">
          <a:avLst>
            <a:gd name="adj" fmla="val 10000"/>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h-TH" sz="2400" b="1" kern="1200" dirty="0" smtClean="0">
              <a:solidFill>
                <a:schemeClr val="tx1"/>
              </a:solidFill>
              <a:latin typeface="Tahoma" pitchFamily="34" charset="0"/>
              <a:ea typeface="Tahoma" pitchFamily="34" charset="0"/>
              <a:cs typeface="Tahoma" pitchFamily="34" charset="0"/>
            </a:rPr>
            <a:t>วิเคราะห์ชุมชน</a:t>
          </a:r>
          <a:endParaRPr lang="en-US" sz="2400" b="1" kern="1200" dirty="0" smtClean="0">
            <a:solidFill>
              <a:schemeClr val="tx1"/>
            </a:solidFill>
            <a:latin typeface="Tahoma" pitchFamily="34" charset="0"/>
            <a:ea typeface="Tahoma" pitchFamily="34" charset="0"/>
            <a:cs typeface="Tahoma"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th-TH" sz="1800" b="1" kern="1200" dirty="0" smtClean="0">
              <a:solidFill>
                <a:schemeClr val="tx1"/>
              </a:solidFill>
              <a:latin typeface="Tahoma" pitchFamily="34" charset="0"/>
              <a:ea typeface="Tahoma" pitchFamily="34" charset="0"/>
              <a:cs typeface="Tahoma" pitchFamily="34" charset="0"/>
            </a:rPr>
            <a:t>บริบท</a:t>
          </a:r>
          <a:r>
            <a:rPr lang="en-US" sz="1800" b="1" kern="1200" dirty="0" smtClean="0">
              <a:solidFill>
                <a:schemeClr val="tx1"/>
              </a:solidFill>
              <a:latin typeface="Tahoma" pitchFamily="34" charset="0"/>
              <a:ea typeface="Tahoma" pitchFamily="34" charset="0"/>
              <a:cs typeface="Tahoma" pitchFamily="34" charset="0"/>
            </a:rPr>
            <a:t>: </a:t>
          </a:r>
          <a:r>
            <a:rPr lang="th-TH" sz="1800" b="1" kern="1200" dirty="0" smtClean="0">
              <a:solidFill>
                <a:schemeClr val="tx1"/>
              </a:solidFill>
              <a:latin typeface="Tahoma" pitchFamily="34" charset="0"/>
              <a:ea typeface="Tahoma" pitchFamily="34" charset="0"/>
              <a:cs typeface="Tahoma" pitchFamily="34" charset="0"/>
            </a:rPr>
            <a:t>เศรษฐกิจสังคม</a:t>
          </a:r>
          <a:r>
            <a:rPr lang="en-US" sz="1800" b="1" kern="1200" dirty="0" smtClean="0">
              <a:solidFill>
                <a:schemeClr val="tx1"/>
              </a:solidFill>
              <a:latin typeface="Tahoma" pitchFamily="34" charset="0"/>
              <a:ea typeface="Tahoma" pitchFamily="34" charset="0"/>
              <a:cs typeface="Tahoma" pitchFamily="34" charset="0"/>
            </a:rPr>
            <a:t>  ,</a:t>
          </a:r>
          <a:r>
            <a:rPr lang="th-TH" sz="1800" b="1" kern="1200" dirty="0" smtClean="0">
              <a:solidFill>
                <a:schemeClr val="tx1"/>
              </a:solidFill>
              <a:latin typeface="Tahoma" pitchFamily="34" charset="0"/>
              <a:ea typeface="Tahoma" pitchFamily="34" charset="0"/>
              <a:cs typeface="Tahoma" pitchFamily="34" charset="0"/>
            </a:rPr>
            <a:t>สถานะสุขภาพชุมชน</a:t>
          </a:r>
          <a:endParaRPr lang="en-US" sz="2800" b="1" kern="1200" dirty="0">
            <a:solidFill>
              <a:schemeClr val="tx1"/>
            </a:solidFill>
            <a:latin typeface="Tahoma" pitchFamily="34" charset="0"/>
            <a:ea typeface="Tahoma" pitchFamily="34" charset="0"/>
            <a:cs typeface="Tahoma" pitchFamily="34" charset="0"/>
          </a:endParaRPr>
        </a:p>
      </dsp:txBody>
      <dsp:txXfrm>
        <a:off x="1753256" y="909384"/>
        <a:ext cx="6599671" cy="826713"/>
      </dsp:txXfrm>
    </dsp:sp>
    <dsp:sp modelId="{8F7D745C-0F88-42F8-A069-388CA2579644}">
      <dsp:nvSpPr>
        <dsp:cNvPr id="0" name=""/>
        <dsp:cNvSpPr/>
      </dsp:nvSpPr>
      <dsp:spPr>
        <a:xfrm>
          <a:off x="82671" y="992056"/>
          <a:ext cx="1670585" cy="661370"/>
        </a:xfrm>
        <a:prstGeom prst="roundRect">
          <a:avLst>
            <a:gd name="adj" fmla="val 10000"/>
          </a:avLst>
        </a:prstGeom>
        <a:solidFill>
          <a:schemeClr val="accent5">
            <a:tint val="50000"/>
            <a:hueOff val="-2136473"/>
            <a:satOff val="9523"/>
            <a:lumOff val="841"/>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29C97C5-0571-4468-8133-CD4A42650764}">
      <dsp:nvSpPr>
        <dsp:cNvPr id="0" name=""/>
        <dsp:cNvSpPr/>
      </dsp:nvSpPr>
      <dsp:spPr>
        <a:xfrm>
          <a:off x="0" y="1818769"/>
          <a:ext cx="8352928" cy="826713"/>
        </a:xfrm>
        <a:prstGeom prst="roundRect">
          <a:avLst>
            <a:gd name="adj" fmla="val 10000"/>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h-TH" sz="2400" b="1" kern="1200" dirty="0" smtClean="0">
              <a:solidFill>
                <a:schemeClr val="tx1"/>
              </a:solidFill>
              <a:latin typeface="Tahoma" pitchFamily="34" charset="0"/>
              <a:ea typeface="Tahoma" pitchFamily="34" charset="0"/>
              <a:cs typeface="Tahoma" pitchFamily="34" charset="0"/>
            </a:rPr>
            <a:t>กำหนดความสำคัญของประเด็นสุขภาพ</a:t>
          </a:r>
          <a:endParaRPr lang="en-US" sz="2400" b="1" kern="1200" dirty="0">
            <a:solidFill>
              <a:schemeClr val="tx1"/>
            </a:solidFill>
            <a:latin typeface="Tahoma" pitchFamily="34" charset="0"/>
            <a:ea typeface="Tahoma" pitchFamily="34" charset="0"/>
            <a:cs typeface="Tahoma" pitchFamily="34" charset="0"/>
          </a:endParaRPr>
        </a:p>
      </dsp:txBody>
      <dsp:txXfrm>
        <a:off x="1753256" y="1818769"/>
        <a:ext cx="6599671" cy="826713"/>
      </dsp:txXfrm>
    </dsp:sp>
    <dsp:sp modelId="{19F24646-BE68-4DD1-8D0D-3C8442EA87C9}">
      <dsp:nvSpPr>
        <dsp:cNvPr id="0" name=""/>
        <dsp:cNvSpPr/>
      </dsp:nvSpPr>
      <dsp:spPr>
        <a:xfrm>
          <a:off x="82671" y="1901441"/>
          <a:ext cx="1670585" cy="661370"/>
        </a:xfrm>
        <a:prstGeom prst="roundRect">
          <a:avLst>
            <a:gd name="adj" fmla="val 10000"/>
          </a:avLst>
        </a:prstGeom>
        <a:solidFill>
          <a:schemeClr val="accent5">
            <a:tint val="50000"/>
            <a:hueOff val="-4272946"/>
            <a:satOff val="19047"/>
            <a:lumOff val="1683"/>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E328D0E-567D-488C-A5B0-600C1EDDE353}">
      <dsp:nvSpPr>
        <dsp:cNvPr id="0" name=""/>
        <dsp:cNvSpPr/>
      </dsp:nvSpPr>
      <dsp:spPr>
        <a:xfrm>
          <a:off x="0" y="2728154"/>
          <a:ext cx="8352928" cy="826713"/>
        </a:xfrm>
        <a:prstGeom prst="roundRect">
          <a:avLst>
            <a:gd name="adj" fmla="val 10000"/>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h-TH" sz="2400" b="1" kern="1200" dirty="0" smtClean="0">
              <a:solidFill>
                <a:schemeClr val="tx1"/>
              </a:solidFill>
              <a:latin typeface="Tahoma" pitchFamily="34" charset="0"/>
              <a:ea typeface="Tahoma" pitchFamily="34" charset="0"/>
              <a:cs typeface="Tahoma" pitchFamily="34" charset="0"/>
            </a:rPr>
            <a:t>วิเคราะห์ ออกแบบวางแผนแก้ไขปัญหา นำลงสู่ปฏิบัติ</a:t>
          </a:r>
          <a:endParaRPr lang="en-US" sz="2400" b="1" kern="1200" dirty="0" smtClean="0">
            <a:solidFill>
              <a:schemeClr val="tx1"/>
            </a:solidFill>
            <a:latin typeface="Tahoma" pitchFamily="34" charset="0"/>
            <a:ea typeface="Tahoma" pitchFamily="34" charset="0"/>
            <a:cs typeface="Tahoma" pitchFamily="34" charset="0"/>
          </a:endParaRPr>
        </a:p>
      </dsp:txBody>
      <dsp:txXfrm>
        <a:off x="1753256" y="2728154"/>
        <a:ext cx="6599671" cy="826713"/>
      </dsp:txXfrm>
    </dsp:sp>
    <dsp:sp modelId="{16A045F0-63F5-4205-89A7-F0D2F6599304}">
      <dsp:nvSpPr>
        <dsp:cNvPr id="0" name=""/>
        <dsp:cNvSpPr/>
      </dsp:nvSpPr>
      <dsp:spPr>
        <a:xfrm>
          <a:off x="82671" y="2810825"/>
          <a:ext cx="1670585" cy="661370"/>
        </a:xfrm>
        <a:prstGeom prst="roundRect">
          <a:avLst>
            <a:gd name="adj" fmla="val 10000"/>
          </a:avLst>
        </a:prstGeom>
        <a:solidFill>
          <a:schemeClr val="accent5">
            <a:tint val="50000"/>
            <a:hueOff val="-6409420"/>
            <a:satOff val="28570"/>
            <a:lumOff val="252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FAD8465-2574-4314-9929-237075BE87D9}">
      <dsp:nvSpPr>
        <dsp:cNvPr id="0" name=""/>
        <dsp:cNvSpPr/>
      </dsp:nvSpPr>
      <dsp:spPr>
        <a:xfrm>
          <a:off x="0" y="3637539"/>
          <a:ext cx="8352928" cy="826713"/>
        </a:xfrm>
        <a:prstGeom prst="roundRect">
          <a:avLst>
            <a:gd name="adj" fmla="val 10000"/>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400" b="1" kern="1200" dirty="0" smtClean="0">
            <a:solidFill>
              <a:schemeClr val="tx1"/>
            </a:solidFill>
            <a:latin typeface="Tahoma" pitchFamily="34" charset="0"/>
            <a:ea typeface="Tahoma" pitchFamily="34" charset="0"/>
            <a:cs typeface="Tahoma"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th-TH" sz="2400" b="1" kern="1200" dirty="0" err="1" smtClean="0">
              <a:solidFill>
                <a:schemeClr val="tx1"/>
              </a:solidFill>
              <a:latin typeface="Tahoma" pitchFamily="34" charset="0"/>
              <a:ea typeface="Tahoma" pitchFamily="34" charset="0"/>
              <a:cs typeface="Tahoma" pitchFamily="34" charset="0"/>
            </a:rPr>
            <a:t>บูรณา</a:t>
          </a:r>
          <a:r>
            <a:rPr lang="th-TH" sz="2400" b="1" kern="1200" dirty="0" smtClean="0">
              <a:solidFill>
                <a:schemeClr val="tx1"/>
              </a:solidFill>
              <a:latin typeface="Tahoma" pitchFamily="34" charset="0"/>
              <a:ea typeface="Tahoma" pitchFamily="34" charset="0"/>
              <a:cs typeface="Tahoma" pitchFamily="34" charset="0"/>
            </a:rPr>
            <a:t>การมาตรการกับขนบธรรมเนียมประเพณี</a:t>
          </a:r>
        </a:p>
        <a:p>
          <a:pPr marL="0" marR="0" lvl="0" indent="0" algn="l" defTabSz="914400" eaLnBrk="1" fontAlgn="auto" latinLnBrk="0" hangingPunct="1">
            <a:lnSpc>
              <a:spcPct val="100000"/>
            </a:lnSpc>
            <a:spcBef>
              <a:spcPct val="0"/>
            </a:spcBef>
            <a:spcAft>
              <a:spcPts val="0"/>
            </a:spcAft>
            <a:buClrTx/>
            <a:buSzTx/>
            <a:buFontTx/>
            <a:buNone/>
            <a:tabLst/>
            <a:defRPr/>
          </a:pPr>
          <a:r>
            <a:rPr lang="th-TH" sz="2400" b="1" kern="1200" dirty="0" smtClean="0">
              <a:solidFill>
                <a:schemeClr val="tx1"/>
              </a:solidFill>
              <a:latin typeface="Tahoma" pitchFamily="34" charset="0"/>
              <a:ea typeface="Tahoma" pitchFamily="34" charset="0"/>
              <a:cs typeface="Tahoma" pitchFamily="34" charset="0"/>
            </a:rPr>
            <a:t>พัฒนากลุ่มตัวชี้วัด</a:t>
          </a:r>
          <a:endParaRPr lang="en-US" sz="2400" b="1" kern="1200" dirty="0" smtClean="0">
            <a:solidFill>
              <a:schemeClr val="tx1"/>
            </a:solidFill>
            <a:latin typeface="Tahoma" pitchFamily="34" charset="0"/>
            <a:ea typeface="Tahoma" pitchFamily="34" charset="0"/>
            <a:cs typeface="Tahoma"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200" b="1" kern="1200" dirty="0" smtClean="0">
            <a:solidFill>
              <a:schemeClr val="tx1"/>
            </a:solidFill>
            <a:latin typeface="Tahoma" pitchFamily="34" charset="0"/>
            <a:ea typeface="Tahoma" pitchFamily="34" charset="0"/>
            <a:cs typeface="Tahoma"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smtClean="0">
            <a:solidFill>
              <a:schemeClr val="tx1"/>
            </a:solidFill>
            <a:latin typeface="Tahoma" pitchFamily="34" charset="0"/>
            <a:ea typeface="Tahoma" pitchFamily="34" charset="0"/>
            <a:cs typeface="Tahoma" pitchFamily="34" charset="0"/>
          </a:endParaRPr>
        </a:p>
      </dsp:txBody>
      <dsp:txXfrm>
        <a:off x="1753256" y="3637539"/>
        <a:ext cx="6599671" cy="826713"/>
      </dsp:txXfrm>
    </dsp:sp>
    <dsp:sp modelId="{1F9382DC-689C-4B3A-AD77-9FE2A140F9D6}">
      <dsp:nvSpPr>
        <dsp:cNvPr id="0" name=""/>
        <dsp:cNvSpPr/>
      </dsp:nvSpPr>
      <dsp:spPr>
        <a:xfrm>
          <a:off x="82671" y="3720210"/>
          <a:ext cx="1670585" cy="661370"/>
        </a:xfrm>
        <a:prstGeom prst="roundRect">
          <a:avLst>
            <a:gd name="adj" fmla="val 10000"/>
          </a:avLst>
        </a:prstGeom>
        <a:solidFill>
          <a:schemeClr val="accent5">
            <a:tint val="50000"/>
            <a:hueOff val="-8545893"/>
            <a:satOff val="38094"/>
            <a:lumOff val="3366"/>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499158B-C928-42BE-ADAD-07388F8369E2}">
      <dsp:nvSpPr>
        <dsp:cNvPr id="0" name=""/>
        <dsp:cNvSpPr/>
      </dsp:nvSpPr>
      <dsp:spPr>
        <a:xfrm>
          <a:off x="0" y="4546924"/>
          <a:ext cx="8352928" cy="826713"/>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h-TH" sz="2400" b="1" kern="1200" dirty="0" smtClean="0">
              <a:solidFill>
                <a:schemeClr val="tx1"/>
              </a:solidFill>
              <a:latin typeface="Tahoma" pitchFamily="34" charset="0"/>
              <a:ea typeface="Tahoma" pitchFamily="34" charset="0"/>
              <a:cs typeface="Tahoma" pitchFamily="34" charset="0"/>
            </a:rPr>
            <a:t>ติดตามและประเมิน</a:t>
          </a:r>
          <a:endParaRPr lang="en-US" sz="2400" b="1" kern="1200" dirty="0" smtClean="0">
            <a:solidFill>
              <a:schemeClr val="tx1"/>
            </a:solidFill>
            <a:latin typeface="Tahoma" pitchFamily="34" charset="0"/>
            <a:ea typeface="Tahoma" pitchFamily="34" charset="0"/>
            <a:cs typeface="Tahoma" pitchFamily="34" charset="0"/>
          </a:endParaRPr>
        </a:p>
      </dsp:txBody>
      <dsp:txXfrm>
        <a:off x="1753256" y="4546924"/>
        <a:ext cx="6599671" cy="826713"/>
      </dsp:txXfrm>
    </dsp:sp>
    <dsp:sp modelId="{C467D43D-1BFB-429B-8FD2-0DC2412BED09}">
      <dsp:nvSpPr>
        <dsp:cNvPr id="0" name=""/>
        <dsp:cNvSpPr/>
      </dsp:nvSpPr>
      <dsp:spPr>
        <a:xfrm>
          <a:off x="82671" y="4629595"/>
          <a:ext cx="1670585" cy="661370"/>
        </a:xfrm>
        <a:prstGeom prst="roundRect">
          <a:avLst>
            <a:gd name="adj" fmla="val 10000"/>
          </a:avLst>
        </a:prstGeom>
        <a:solidFill>
          <a:schemeClr val="accent5">
            <a:tint val="50000"/>
            <a:hueOff val="-10682366"/>
            <a:satOff val="47617"/>
            <a:lumOff val="420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5573F6-D83D-4165-A3C6-F9B6809B706E}">
      <dsp:nvSpPr>
        <dsp:cNvPr id="0" name=""/>
        <dsp:cNvSpPr/>
      </dsp:nvSpPr>
      <dsp:spPr>
        <a:xfrm>
          <a:off x="2529913" y="393038"/>
          <a:ext cx="5239342" cy="5239342"/>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t" anchorCtr="0">
          <a:noAutofit/>
        </a:bodyPr>
        <a:lstStyle/>
        <a:p>
          <a:pPr marL="85725" lvl="0" indent="0" algn="l" defTabSz="1422400">
            <a:lnSpc>
              <a:spcPct val="90000"/>
            </a:lnSpc>
            <a:spcBef>
              <a:spcPct val="0"/>
            </a:spcBef>
            <a:spcAft>
              <a:spcPct val="35000"/>
            </a:spcAft>
          </a:pPr>
          <a:r>
            <a:rPr lang="en-US" sz="3200" b="1" kern="1200" dirty="0" smtClean="0">
              <a:latin typeface="Tahoma" pitchFamily="34" charset="0"/>
              <a:ea typeface="Tahoma" pitchFamily="34" charset="0"/>
              <a:cs typeface="Tahoma" pitchFamily="34" charset="0"/>
            </a:rPr>
            <a:t>1.</a:t>
          </a:r>
          <a:r>
            <a:rPr lang="th-TH" sz="2800" b="1" kern="1200" dirty="0" smtClean="0">
              <a:latin typeface="Tahoma" pitchFamily="34" charset="0"/>
              <a:ea typeface="Tahoma" pitchFamily="34" charset="0"/>
              <a:cs typeface="Tahoma" pitchFamily="34" charset="0"/>
            </a:rPr>
            <a:t>วิเคราะห์   </a:t>
          </a:r>
          <a:r>
            <a:rPr lang="th-TH" sz="2000" b="1" kern="1200" dirty="0" smtClean="0">
              <a:latin typeface="Tahoma" pitchFamily="34" charset="0"/>
              <a:ea typeface="Tahoma" pitchFamily="34" charset="0"/>
              <a:cs typeface="Tahoma" pitchFamily="34" charset="0"/>
            </a:rPr>
            <a:t>ประเมินชุมชน </a:t>
          </a:r>
          <a:r>
            <a:rPr lang="th-TH" sz="2800" b="1" kern="1200" dirty="0" smtClean="0">
              <a:latin typeface="Tahoma" pitchFamily="34" charset="0"/>
              <a:ea typeface="Tahoma" pitchFamily="34" charset="0"/>
              <a:cs typeface="Tahoma" pitchFamily="34" charset="0"/>
            </a:rPr>
            <a:t>   </a:t>
          </a:r>
          <a:endParaRPr lang="th-TH" sz="3200" b="1" kern="1200" dirty="0" smtClean="0">
            <a:latin typeface="Tahoma" pitchFamily="34" charset="0"/>
            <a:ea typeface="Tahoma" pitchFamily="34" charset="0"/>
            <a:cs typeface="Tahoma" pitchFamily="34" charset="0"/>
          </a:endParaRPr>
        </a:p>
      </dsp:txBody>
      <dsp:txXfrm>
        <a:off x="5311131" y="1478954"/>
        <a:ext cx="1933566" cy="1434581"/>
      </dsp:txXfrm>
    </dsp:sp>
    <dsp:sp modelId="{852DA97C-EBD5-4C6D-892F-15020C950A97}">
      <dsp:nvSpPr>
        <dsp:cNvPr id="0" name=""/>
        <dsp:cNvSpPr/>
      </dsp:nvSpPr>
      <dsp:spPr>
        <a:xfrm>
          <a:off x="2493028" y="568931"/>
          <a:ext cx="5239342" cy="5239342"/>
        </a:xfrm>
        <a:prstGeom prst="pie">
          <a:avLst>
            <a:gd name="adj1" fmla="val 0"/>
            <a:gd name="adj2" fmla="val 540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US" sz="2800" b="1" kern="1200" dirty="0" smtClean="0">
              <a:latin typeface="Tahoma" pitchFamily="34" charset="0"/>
              <a:ea typeface="Tahoma" pitchFamily="34" charset="0"/>
              <a:cs typeface="Tahoma" pitchFamily="34" charset="0"/>
            </a:rPr>
            <a:t>2.</a:t>
          </a:r>
          <a:r>
            <a:rPr lang="th-TH" sz="2800" b="1" kern="1200" dirty="0" smtClean="0">
              <a:latin typeface="Tahoma" pitchFamily="34" charset="0"/>
              <a:ea typeface="Tahoma" pitchFamily="34" charset="0"/>
              <a:cs typeface="Tahoma" pitchFamily="34" charset="0"/>
            </a:rPr>
            <a:t>วางแผน</a:t>
          </a:r>
          <a:endParaRPr lang="th-TH" sz="2800" b="1" kern="1200" dirty="0">
            <a:latin typeface="Tahoma" pitchFamily="34" charset="0"/>
            <a:ea typeface="Tahoma" pitchFamily="34" charset="0"/>
            <a:cs typeface="Tahoma" pitchFamily="34" charset="0"/>
          </a:endParaRPr>
        </a:p>
      </dsp:txBody>
      <dsp:txXfrm>
        <a:off x="5274246" y="3287775"/>
        <a:ext cx="1933566" cy="1434581"/>
      </dsp:txXfrm>
    </dsp:sp>
    <dsp:sp modelId="{C9FA9BE8-A910-4540-864E-3FE80E2656FD}">
      <dsp:nvSpPr>
        <dsp:cNvPr id="0" name=""/>
        <dsp:cNvSpPr/>
      </dsp:nvSpPr>
      <dsp:spPr>
        <a:xfrm>
          <a:off x="2354021" y="568931"/>
          <a:ext cx="5239342" cy="5239342"/>
        </a:xfrm>
        <a:prstGeom prst="pie">
          <a:avLst>
            <a:gd name="adj1" fmla="val 5400000"/>
            <a:gd name="adj2" fmla="val 1080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US" sz="2800" b="1" kern="1200" dirty="0" smtClean="0">
              <a:latin typeface="Tahoma" pitchFamily="34" charset="0"/>
              <a:ea typeface="Tahoma" pitchFamily="34" charset="0"/>
              <a:cs typeface="Tahoma" pitchFamily="34" charset="0"/>
            </a:rPr>
            <a:t>3.</a:t>
          </a:r>
          <a:r>
            <a:rPr lang="th-TH" sz="2800" b="1" kern="1200" dirty="0" smtClean="0">
              <a:latin typeface="Tahoma" pitchFamily="34" charset="0"/>
              <a:ea typeface="Tahoma" pitchFamily="34" charset="0"/>
              <a:cs typeface="Tahoma" pitchFamily="34" charset="0"/>
            </a:rPr>
            <a:t>ทำตามแผน</a:t>
          </a:r>
          <a:endParaRPr lang="th-TH" sz="2800" b="1" kern="1200" dirty="0">
            <a:latin typeface="Tahoma" pitchFamily="34" charset="0"/>
            <a:ea typeface="Tahoma" pitchFamily="34" charset="0"/>
            <a:cs typeface="Tahoma" pitchFamily="34" charset="0"/>
          </a:endParaRPr>
        </a:p>
      </dsp:txBody>
      <dsp:txXfrm>
        <a:off x="2878579" y="3287775"/>
        <a:ext cx="1933566" cy="1434581"/>
      </dsp:txXfrm>
    </dsp:sp>
    <dsp:sp modelId="{87B00F55-3621-4220-9DB8-4A0E0AB457DD}">
      <dsp:nvSpPr>
        <dsp:cNvPr id="0" name=""/>
        <dsp:cNvSpPr/>
      </dsp:nvSpPr>
      <dsp:spPr>
        <a:xfrm>
          <a:off x="2167343" y="404670"/>
          <a:ext cx="5612697" cy="5216079"/>
        </a:xfrm>
        <a:prstGeom prst="pie">
          <a:avLst>
            <a:gd name="adj1" fmla="val 10800000"/>
            <a:gd name="adj2" fmla="val 1620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ts val="0"/>
            </a:spcAft>
          </a:pPr>
          <a:r>
            <a:rPr lang="en-US" sz="2800" b="1" kern="1200" dirty="0" smtClean="0">
              <a:latin typeface="Tahoma" pitchFamily="34" charset="0"/>
              <a:ea typeface="Tahoma" pitchFamily="34" charset="0"/>
              <a:cs typeface="Tahoma" pitchFamily="34" charset="0"/>
            </a:rPr>
            <a:t>4.</a:t>
          </a:r>
          <a:r>
            <a:rPr lang="th-TH" sz="2800" b="1" kern="1200" dirty="0" smtClean="0">
              <a:latin typeface="Tahoma" pitchFamily="34" charset="0"/>
              <a:ea typeface="Tahoma" pitchFamily="34" charset="0"/>
              <a:cs typeface="Tahoma" pitchFamily="34" charset="0"/>
            </a:rPr>
            <a:t>ติดตามประเมิน</a:t>
          </a:r>
          <a:endParaRPr lang="th-TH" sz="2000" b="1" kern="1200" dirty="0" smtClean="0">
            <a:latin typeface="Tahoma" pitchFamily="34" charset="0"/>
            <a:ea typeface="Tahoma" pitchFamily="34" charset="0"/>
            <a:cs typeface="Tahoma" pitchFamily="34" charset="0"/>
          </a:endParaRPr>
        </a:p>
        <a:p>
          <a:pPr lvl="0" algn="ctr" defTabSz="1244600">
            <a:lnSpc>
              <a:spcPct val="90000"/>
            </a:lnSpc>
            <a:spcBef>
              <a:spcPct val="0"/>
            </a:spcBef>
            <a:spcAft>
              <a:spcPct val="35000"/>
            </a:spcAft>
          </a:pPr>
          <a:r>
            <a:rPr lang="th-TH" sz="2000" b="1" kern="1200" dirty="0" smtClean="0">
              <a:latin typeface="Tahoma" pitchFamily="34" charset="0"/>
              <a:ea typeface="Tahoma" pitchFamily="34" charset="0"/>
              <a:cs typeface="Tahoma" pitchFamily="34" charset="0"/>
            </a:rPr>
            <a:t>ผลงาน</a:t>
          </a:r>
          <a:endParaRPr lang="th-TH" sz="2000" b="1" kern="1200" dirty="0">
            <a:latin typeface="Tahoma" pitchFamily="34" charset="0"/>
            <a:ea typeface="Tahoma" pitchFamily="34" charset="0"/>
            <a:cs typeface="Tahoma" pitchFamily="34" charset="0"/>
          </a:endParaRPr>
        </a:p>
      </dsp:txBody>
      <dsp:txXfrm>
        <a:off x="2729281" y="1485764"/>
        <a:ext cx="2071352" cy="1428212"/>
      </dsp:txXfrm>
    </dsp:sp>
    <dsp:sp modelId="{94CD270D-5E2E-44C7-BD3C-9113324533FC}">
      <dsp:nvSpPr>
        <dsp:cNvPr id="0" name=""/>
        <dsp:cNvSpPr/>
      </dsp:nvSpPr>
      <dsp:spPr>
        <a:xfrm>
          <a:off x="2232246" y="68698"/>
          <a:ext cx="5888022" cy="5888022"/>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3A8F7E1-43AE-4C3E-91EF-D357DBAB9CDD}">
      <dsp:nvSpPr>
        <dsp:cNvPr id="0" name=""/>
        <dsp:cNvSpPr/>
      </dsp:nvSpPr>
      <dsp:spPr>
        <a:xfrm>
          <a:off x="2168688" y="244590"/>
          <a:ext cx="5888022" cy="5888022"/>
        </a:xfrm>
        <a:prstGeom prst="circularArrow">
          <a:avLst>
            <a:gd name="adj1" fmla="val 5085"/>
            <a:gd name="adj2" fmla="val 327528"/>
            <a:gd name="adj3" fmla="val 5072472"/>
            <a:gd name="adj4" fmla="val 0"/>
            <a:gd name="adj5" fmla="val 5932"/>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46B9CD9-446F-416F-9A90-EAE2A0BB4A7B}">
      <dsp:nvSpPr>
        <dsp:cNvPr id="0" name=""/>
        <dsp:cNvSpPr/>
      </dsp:nvSpPr>
      <dsp:spPr>
        <a:xfrm>
          <a:off x="2029681" y="244590"/>
          <a:ext cx="5888022" cy="5888022"/>
        </a:xfrm>
        <a:prstGeom prst="circularArrow">
          <a:avLst>
            <a:gd name="adj1" fmla="val 5085"/>
            <a:gd name="adj2" fmla="val 327528"/>
            <a:gd name="adj3" fmla="val 10472472"/>
            <a:gd name="adj4" fmla="val 5400000"/>
            <a:gd name="adj5" fmla="val 5932"/>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D51BD9-F7D9-4FB9-8769-1214CA06A782}">
      <dsp:nvSpPr>
        <dsp:cNvPr id="0" name=""/>
        <dsp:cNvSpPr/>
      </dsp:nvSpPr>
      <dsp:spPr>
        <a:xfrm>
          <a:off x="2028398" y="68778"/>
          <a:ext cx="5888022" cy="5888022"/>
        </a:xfrm>
        <a:prstGeom prst="circularArrow">
          <a:avLst>
            <a:gd name="adj1" fmla="val 5085"/>
            <a:gd name="adj2" fmla="val 327528"/>
            <a:gd name="adj3" fmla="val 15872472"/>
            <a:gd name="adj4" fmla="val 10800000"/>
            <a:gd name="adj5" fmla="val 5932"/>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5573F6-D83D-4165-A3C6-F9B6809B706E}">
      <dsp:nvSpPr>
        <dsp:cNvPr id="0" name=""/>
        <dsp:cNvSpPr/>
      </dsp:nvSpPr>
      <dsp:spPr>
        <a:xfrm>
          <a:off x="2529913" y="393038"/>
          <a:ext cx="5239342" cy="5239342"/>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t" anchorCtr="0">
          <a:noAutofit/>
        </a:bodyPr>
        <a:lstStyle/>
        <a:p>
          <a:pPr marL="85725" lvl="0" indent="0" algn="l" defTabSz="1422400">
            <a:lnSpc>
              <a:spcPct val="90000"/>
            </a:lnSpc>
            <a:spcBef>
              <a:spcPct val="0"/>
            </a:spcBef>
            <a:spcAft>
              <a:spcPct val="35000"/>
            </a:spcAft>
          </a:pPr>
          <a:r>
            <a:rPr lang="en-US" sz="3200" b="1" kern="1200" dirty="0" smtClean="0">
              <a:latin typeface="Tahoma" pitchFamily="34" charset="0"/>
              <a:ea typeface="Tahoma" pitchFamily="34" charset="0"/>
              <a:cs typeface="Tahoma" pitchFamily="34" charset="0"/>
            </a:rPr>
            <a:t>1.</a:t>
          </a:r>
          <a:r>
            <a:rPr lang="th-TH" sz="2800" b="1" kern="1200" dirty="0" smtClean="0">
              <a:latin typeface="Tahoma" pitchFamily="34" charset="0"/>
              <a:ea typeface="Tahoma" pitchFamily="34" charset="0"/>
              <a:cs typeface="Tahoma" pitchFamily="34" charset="0"/>
            </a:rPr>
            <a:t>วิเคราะห์   </a:t>
          </a:r>
          <a:r>
            <a:rPr lang="th-TH" sz="2000" b="1" kern="1200" dirty="0" smtClean="0">
              <a:latin typeface="Tahoma" pitchFamily="34" charset="0"/>
              <a:ea typeface="Tahoma" pitchFamily="34" charset="0"/>
              <a:cs typeface="Tahoma" pitchFamily="34" charset="0"/>
            </a:rPr>
            <a:t>ประเมินชุมชน </a:t>
          </a:r>
          <a:r>
            <a:rPr lang="th-TH" sz="2800" b="1" kern="1200" dirty="0" smtClean="0">
              <a:latin typeface="Tahoma" pitchFamily="34" charset="0"/>
              <a:ea typeface="Tahoma" pitchFamily="34" charset="0"/>
              <a:cs typeface="Tahoma" pitchFamily="34" charset="0"/>
            </a:rPr>
            <a:t>   </a:t>
          </a:r>
          <a:endParaRPr lang="th-TH" sz="3200" b="1" kern="1200" dirty="0" smtClean="0">
            <a:latin typeface="Tahoma" pitchFamily="34" charset="0"/>
            <a:ea typeface="Tahoma" pitchFamily="34" charset="0"/>
            <a:cs typeface="Tahoma" pitchFamily="34" charset="0"/>
          </a:endParaRPr>
        </a:p>
      </dsp:txBody>
      <dsp:txXfrm>
        <a:off x="5311131" y="1478954"/>
        <a:ext cx="1933566" cy="1434581"/>
      </dsp:txXfrm>
    </dsp:sp>
    <dsp:sp modelId="{852DA97C-EBD5-4C6D-892F-15020C950A97}">
      <dsp:nvSpPr>
        <dsp:cNvPr id="0" name=""/>
        <dsp:cNvSpPr/>
      </dsp:nvSpPr>
      <dsp:spPr>
        <a:xfrm>
          <a:off x="2493028" y="568931"/>
          <a:ext cx="5239342" cy="5239342"/>
        </a:xfrm>
        <a:prstGeom prst="pie">
          <a:avLst>
            <a:gd name="adj1" fmla="val 0"/>
            <a:gd name="adj2" fmla="val 540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US" sz="2800" b="1" kern="1200" dirty="0" smtClean="0">
              <a:latin typeface="Tahoma" pitchFamily="34" charset="0"/>
              <a:ea typeface="Tahoma" pitchFamily="34" charset="0"/>
              <a:cs typeface="Tahoma" pitchFamily="34" charset="0"/>
            </a:rPr>
            <a:t>2.</a:t>
          </a:r>
          <a:r>
            <a:rPr lang="th-TH" sz="2800" b="1" kern="1200" dirty="0" smtClean="0">
              <a:latin typeface="Tahoma" pitchFamily="34" charset="0"/>
              <a:ea typeface="Tahoma" pitchFamily="34" charset="0"/>
              <a:cs typeface="Tahoma" pitchFamily="34" charset="0"/>
            </a:rPr>
            <a:t>วางแผน</a:t>
          </a:r>
          <a:endParaRPr lang="th-TH" sz="2800" b="1" kern="1200" dirty="0">
            <a:latin typeface="Tahoma" pitchFamily="34" charset="0"/>
            <a:ea typeface="Tahoma" pitchFamily="34" charset="0"/>
            <a:cs typeface="Tahoma" pitchFamily="34" charset="0"/>
          </a:endParaRPr>
        </a:p>
      </dsp:txBody>
      <dsp:txXfrm>
        <a:off x="5274246" y="3287775"/>
        <a:ext cx="1933566" cy="1434581"/>
      </dsp:txXfrm>
    </dsp:sp>
    <dsp:sp modelId="{C9FA9BE8-A910-4540-864E-3FE80E2656FD}">
      <dsp:nvSpPr>
        <dsp:cNvPr id="0" name=""/>
        <dsp:cNvSpPr/>
      </dsp:nvSpPr>
      <dsp:spPr>
        <a:xfrm>
          <a:off x="2354021" y="568931"/>
          <a:ext cx="5239342" cy="5239342"/>
        </a:xfrm>
        <a:prstGeom prst="pie">
          <a:avLst>
            <a:gd name="adj1" fmla="val 5400000"/>
            <a:gd name="adj2" fmla="val 1080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US" sz="2800" b="1" kern="1200" dirty="0" smtClean="0">
              <a:latin typeface="Tahoma" pitchFamily="34" charset="0"/>
              <a:ea typeface="Tahoma" pitchFamily="34" charset="0"/>
              <a:cs typeface="Tahoma" pitchFamily="34" charset="0"/>
            </a:rPr>
            <a:t>3.</a:t>
          </a:r>
          <a:r>
            <a:rPr lang="th-TH" sz="2800" b="1" kern="1200" dirty="0" smtClean="0">
              <a:latin typeface="Tahoma" pitchFamily="34" charset="0"/>
              <a:ea typeface="Tahoma" pitchFamily="34" charset="0"/>
              <a:cs typeface="Tahoma" pitchFamily="34" charset="0"/>
            </a:rPr>
            <a:t>ทำตามแผน</a:t>
          </a:r>
          <a:endParaRPr lang="th-TH" sz="2800" b="1" kern="1200" dirty="0">
            <a:latin typeface="Tahoma" pitchFamily="34" charset="0"/>
            <a:ea typeface="Tahoma" pitchFamily="34" charset="0"/>
            <a:cs typeface="Tahoma" pitchFamily="34" charset="0"/>
          </a:endParaRPr>
        </a:p>
      </dsp:txBody>
      <dsp:txXfrm>
        <a:off x="2878579" y="3287775"/>
        <a:ext cx="1933566" cy="1434581"/>
      </dsp:txXfrm>
    </dsp:sp>
    <dsp:sp modelId="{87B00F55-3621-4220-9DB8-4A0E0AB457DD}">
      <dsp:nvSpPr>
        <dsp:cNvPr id="0" name=""/>
        <dsp:cNvSpPr/>
      </dsp:nvSpPr>
      <dsp:spPr>
        <a:xfrm>
          <a:off x="2167343" y="404670"/>
          <a:ext cx="5612697" cy="5216079"/>
        </a:xfrm>
        <a:prstGeom prst="pie">
          <a:avLst>
            <a:gd name="adj1" fmla="val 10800000"/>
            <a:gd name="adj2" fmla="val 1620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ts val="0"/>
            </a:spcAft>
          </a:pPr>
          <a:r>
            <a:rPr lang="en-US" sz="2800" b="1" kern="1200" dirty="0" smtClean="0">
              <a:latin typeface="Tahoma" pitchFamily="34" charset="0"/>
              <a:ea typeface="Tahoma" pitchFamily="34" charset="0"/>
              <a:cs typeface="Tahoma" pitchFamily="34" charset="0"/>
            </a:rPr>
            <a:t>4.</a:t>
          </a:r>
          <a:r>
            <a:rPr lang="th-TH" sz="2800" b="1" kern="1200" dirty="0" smtClean="0">
              <a:latin typeface="Tahoma" pitchFamily="34" charset="0"/>
              <a:ea typeface="Tahoma" pitchFamily="34" charset="0"/>
              <a:cs typeface="Tahoma" pitchFamily="34" charset="0"/>
            </a:rPr>
            <a:t>ติดตามประเมิน</a:t>
          </a:r>
          <a:endParaRPr lang="th-TH" sz="2000" b="1" kern="1200" dirty="0" smtClean="0">
            <a:latin typeface="Tahoma" pitchFamily="34" charset="0"/>
            <a:ea typeface="Tahoma" pitchFamily="34" charset="0"/>
            <a:cs typeface="Tahoma" pitchFamily="34" charset="0"/>
          </a:endParaRPr>
        </a:p>
        <a:p>
          <a:pPr lvl="0" algn="ctr" defTabSz="1244600">
            <a:lnSpc>
              <a:spcPct val="90000"/>
            </a:lnSpc>
            <a:spcBef>
              <a:spcPct val="0"/>
            </a:spcBef>
            <a:spcAft>
              <a:spcPct val="35000"/>
            </a:spcAft>
          </a:pPr>
          <a:r>
            <a:rPr lang="th-TH" sz="2000" b="1" kern="1200" dirty="0" smtClean="0">
              <a:latin typeface="Tahoma" pitchFamily="34" charset="0"/>
              <a:ea typeface="Tahoma" pitchFamily="34" charset="0"/>
              <a:cs typeface="Tahoma" pitchFamily="34" charset="0"/>
            </a:rPr>
            <a:t>ผลงาน</a:t>
          </a:r>
          <a:endParaRPr lang="th-TH" sz="2000" b="1" kern="1200" dirty="0">
            <a:latin typeface="Tahoma" pitchFamily="34" charset="0"/>
            <a:ea typeface="Tahoma" pitchFamily="34" charset="0"/>
            <a:cs typeface="Tahoma" pitchFamily="34" charset="0"/>
          </a:endParaRPr>
        </a:p>
      </dsp:txBody>
      <dsp:txXfrm>
        <a:off x="2729281" y="1485764"/>
        <a:ext cx="2071352" cy="1428212"/>
      </dsp:txXfrm>
    </dsp:sp>
    <dsp:sp modelId="{94CD270D-5E2E-44C7-BD3C-9113324533FC}">
      <dsp:nvSpPr>
        <dsp:cNvPr id="0" name=""/>
        <dsp:cNvSpPr/>
      </dsp:nvSpPr>
      <dsp:spPr>
        <a:xfrm>
          <a:off x="2232246" y="68698"/>
          <a:ext cx="5888022" cy="5888022"/>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3A8F7E1-43AE-4C3E-91EF-D357DBAB9CDD}">
      <dsp:nvSpPr>
        <dsp:cNvPr id="0" name=""/>
        <dsp:cNvSpPr/>
      </dsp:nvSpPr>
      <dsp:spPr>
        <a:xfrm>
          <a:off x="2168688" y="244590"/>
          <a:ext cx="5888022" cy="5888022"/>
        </a:xfrm>
        <a:prstGeom prst="circularArrow">
          <a:avLst>
            <a:gd name="adj1" fmla="val 5085"/>
            <a:gd name="adj2" fmla="val 327528"/>
            <a:gd name="adj3" fmla="val 5072472"/>
            <a:gd name="adj4" fmla="val 0"/>
            <a:gd name="adj5" fmla="val 5932"/>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46B9CD9-446F-416F-9A90-EAE2A0BB4A7B}">
      <dsp:nvSpPr>
        <dsp:cNvPr id="0" name=""/>
        <dsp:cNvSpPr/>
      </dsp:nvSpPr>
      <dsp:spPr>
        <a:xfrm>
          <a:off x="2029681" y="244590"/>
          <a:ext cx="5888022" cy="5888022"/>
        </a:xfrm>
        <a:prstGeom prst="circularArrow">
          <a:avLst>
            <a:gd name="adj1" fmla="val 5085"/>
            <a:gd name="adj2" fmla="val 327528"/>
            <a:gd name="adj3" fmla="val 10472472"/>
            <a:gd name="adj4" fmla="val 5400000"/>
            <a:gd name="adj5" fmla="val 5932"/>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D51BD9-F7D9-4FB9-8769-1214CA06A782}">
      <dsp:nvSpPr>
        <dsp:cNvPr id="0" name=""/>
        <dsp:cNvSpPr/>
      </dsp:nvSpPr>
      <dsp:spPr>
        <a:xfrm>
          <a:off x="2028398" y="68778"/>
          <a:ext cx="5888022" cy="5888022"/>
        </a:xfrm>
        <a:prstGeom prst="circularArrow">
          <a:avLst>
            <a:gd name="adj1" fmla="val 5085"/>
            <a:gd name="adj2" fmla="val 327528"/>
            <a:gd name="adj3" fmla="val 15872472"/>
            <a:gd name="adj4" fmla="val 10800000"/>
            <a:gd name="adj5" fmla="val 5932"/>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5573F6-D83D-4165-A3C6-F9B6809B706E}">
      <dsp:nvSpPr>
        <dsp:cNvPr id="0" name=""/>
        <dsp:cNvSpPr/>
      </dsp:nvSpPr>
      <dsp:spPr>
        <a:xfrm>
          <a:off x="2529913" y="393038"/>
          <a:ext cx="5239342" cy="5239342"/>
        </a:xfrm>
        <a:prstGeom prst="pie">
          <a:avLst>
            <a:gd name="adj1" fmla="val 16200000"/>
            <a:gd name="adj2" fmla="val 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40640" tIns="40640" rIns="40640" bIns="40640" numCol="1" spcCol="1270" anchor="t" anchorCtr="0">
          <a:noAutofit/>
        </a:bodyPr>
        <a:lstStyle/>
        <a:p>
          <a:pPr marL="85725" lvl="0" indent="0" algn="l" defTabSz="1422400">
            <a:lnSpc>
              <a:spcPct val="90000"/>
            </a:lnSpc>
            <a:spcBef>
              <a:spcPct val="0"/>
            </a:spcBef>
            <a:spcAft>
              <a:spcPct val="35000"/>
            </a:spcAft>
          </a:pPr>
          <a:r>
            <a:rPr lang="en-US" sz="3200" b="1" kern="1200" dirty="0" smtClean="0">
              <a:latin typeface="Tahoma" pitchFamily="34" charset="0"/>
              <a:ea typeface="Tahoma" pitchFamily="34" charset="0"/>
              <a:cs typeface="Tahoma" pitchFamily="34" charset="0"/>
            </a:rPr>
            <a:t>1.</a:t>
          </a:r>
          <a:r>
            <a:rPr lang="th-TH" sz="2800" b="1" kern="1200" dirty="0" smtClean="0">
              <a:latin typeface="Tahoma" pitchFamily="34" charset="0"/>
              <a:ea typeface="Tahoma" pitchFamily="34" charset="0"/>
              <a:cs typeface="Tahoma" pitchFamily="34" charset="0"/>
            </a:rPr>
            <a:t>วิเคราะห์   </a:t>
          </a:r>
          <a:r>
            <a:rPr lang="th-TH" sz="2000" b="1" kern="1200" dirty="0" smtClean="0">
              <a:latin typeface="Tahoma" pitchFamily="34" charset="0"/>
              <a:ea typeface="Tahoma" pitchFamily="34" charset="0"/>
              <a:cs typeface="Tahoma" pitchFamily="34" charset="0"/>
            </a:rPr>
            <a:t>ประเมินชุมชน </a:t>
          </a:r>
          <a:r>
            <a:rPr lang="th-TH" sz="2800" b="1" kern="1200" dirty="0" smtClean="0">
              <a:latin typeface="Tahoma" pitchFamily="34" charset="0"/>
              <a:ea typeface="Tahoma" pitchFamily="34" charset="0"/>
              <a:cs typeface="Tahoma" pitchFamily="34" charset="0"/>
            </a:rPr>
            <a:t>   </a:t>
          </a:r>
          <a:endParaRPr lang="th-TH" sz="3200" b="1" kern="1200" dirty="0" smtClean="0">
            <a:latin typeface="Tahoma" pitchFamily="34" charset="0"/>
            <a:ea typeface="Tahoma" pitchFamily="34" charset="0"/>
            <a:cs typeface="Tahoma" pitchFamily="34" charset="0"/>
          </a:endParaRPr>
        </a:p>
      </dsp:txBody>
      <dsp:txXfrm>
        <a:off x="5311131" y="1478954"/>
        <a:ext cx="1933566" cy="1434581"/>
      </dsp:txXfrm>
    </dsp:sp>
    <dsp:sp modelId="{852DA97C-EBD5-4C6D-892F-15020C950A97}">
      <dsp:nvSpPr>
        <dsp:cNvPr id="0" name=""/>
        <dsp:cNvSpPr/>
      </dsp:nvSpPr>
      <dsp:spPr>
        <a:xfrm>
          <a:off x="2493028" y="568931"/>
          <a:ext cx="5239342" cy="5239342"/>
        </a:xfrm>
        <a:prstGeom prst="pie">
          <a:avLst>
            <a:gd name="adj1" fmla="val 0"/>
            <a:gd name="adj2" fmla="val 540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US" sz="2800" b="1" kern="1200" dirty="0" smtClean="0">
              <a:latin typeface="Tahoma" pitchFamily="34" charset="0"/>
              <a:ea typeface="Tahoma" pitchFamily="34" charset="0"/>
              <a:cs typeface="Tahoma" pitchFamily="34" charset="0"/>
            </a:rPr>
            <a:t>2.</a:t>
          </a:r>
          <a:r>
            <a:rPr lang="th-TH" sz="2800" b="1" kern="1200" dirty="0" smtClean="0">
              <a:latin typeface="Tahoma" pitchFamily="34" charset="0"/>
              <a:ea typeface="Tahoma" pitchFamily="34" charset="0"/>
              <a:cs typeface="Tahoma" pitchFamily="34" charset="0"/>
            </a:rPr>
            <a:t>วางแผน</a:t>
          </a:r>
          <a:endParaRPr lang="th-TH" sz="2800" b="1" kern="1200" dirty="0">
            <a:latin typeface="Tahoma" pitchFamily="34" charset="0"/>
            <a:ea typeface="Tahoma" pitchFamily="34" charset="0"/>
            <a:cs typeface="Tahoma" pitchFamily="34" charset="0"/>
          </a:endParaRPr>
        </a:p>
      </dsp:txBody>
      <dsp:txXfrm>
        <a:off x="5274246" y="3287775"/>
        <a:ext cx="1933566" cy="1434581"/>
      </dsp:txXfrm>
    </dsp:sp>
    <dsp:sp modelId="{C9FA9BE8-A910-4540-864E-3FE80E2656FD}">
      <dsp:nvSpPr>
        <dsp:cNvPr id="0" name=""/>
        <dsp:cNvSpPr/>
      </dsp:nvSpPr>
      <dsp:spPr>
        <a:xfrm>
          <a:off x="2354021" y="568931"/>
          <a:ext cx="5239342" cy="5239342"/>
        </a:xfrm>
        <a:prstGeom prst="pie">
          <a:avLst>
            <a:gd name="adj1" fmla="val 5400000"/>
            <a:gd name="adj2" fmla="val 1080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US" sz="2800" b="1" kern="1200" dirty="0" smtClean="0">
              <a:latin typeface="Tahoma" pitchFamily="34" charset="0"/>
              <a:ea typeface="Tahoma" pitchFamily="34" charset="0"/>
              <a:cs typeface="Tahoma" pitchFamily="34" charset="0"/>
            </a:rPr>
            <a:t>3.</a:t>
          </a:r>
          <a:r>
            <a:rPr lang="th-TH" sz="2800" b="1" kern="1200" dirty="0" smtClean="0">
              <a:latin typeface="Tahoma" pitchFamily="34" charset="0"/>
              <a:ea typeface="Tahoma" pitchFamily="34" charset="0"/>
              <a:cs typeface="Tahoma" pitchFamily="34" charset="0"/>
            </a:rPr>
            <a:t>ทำตามแผน</a:t>
          </a:r>
          <a:endParaRPr lang="th-TH" sz="2800" b="1" kern="1200" dirty="0">
            <a:latin typeface="Tahoma" pitchFamily="34" charset="0"/>
            <a:ea typeface="Tahoma" pitchFamily="34" charset="0"/>
            <a:cs typeface="Tahoma" pitchFamily="34" charset="0"/>
          </a:endParaRPr>
        </a:p>
      </dsp:txBody>
      <dsp:txXfrm>
        <a:off x="2878579" y="3287775"/>
        <a:ext cx="1933566" cy="1434581"/>
      </dsp:txXfrm>
    </dsp:sp>
    <dsp:sp modelId="{87B00F55-3621-4220-9DB8-4A0E0AB457DD}">
      <dsp:nvSpPr>
        <dsp:cNvPr id="0" name=""/>
        <dsp:cNvSpPr/>
      </dsp:nvSpPr>
      <dsp:spPr>
        <a:xfrm>
          <a:off x="2167343" y="404670"/>
          <a:ext cx="5612697" cy="5216079"/>
        </a:xfrm>
        <a:prstGeom prst="pie">
          <a:avLst>
            <a:gd name="adj1" fmla="val 10800000"/>
            <a:gd name="adj2" fmla="val 1620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ts val="0"/>
            </a:spcAft>
          </a:pPr>
          <a:r>
            <a:rPr lang="en-US" sz="2800" b="1" kern="1200" dirty="0" smtClean="0">
              <a:latin typeface="Tahoma" pitchFamily="34" charset="0"/>
              <a:ea typeface="Tahoma" pitchFamily="34" charset="0"/>
              <a:cs typeface="Tahoma" pitchFamily="34" charset="0"/>
            </a:rPr>
            <a:t>4.</a:t>
          </a:r>
          <a:r>
            <a:rPr lang="th-TH" sz="2800" b="1" kern="1200" dirty="0" smtClean="0">
              <a:latin typeface="Tahoma" pitchFamily="34" charset="0"/>
              <a:ea typeface="Tahoma" pitchFamily="34" charset="0"/>
              <a:cs typeface="Tahoma" pitchFamily="34" charset="0"/>
            </a:rPr>
            <a:t>ติดตามประเมิน</a:t>
          </a:r>
          <a:endParaRPr lang="th-TH" sz="2000" b="1" kern="1200" dirty="0" smtClean="0">
            <a:latin typeface="Tahoma" pitchFamily="34" charset="0"/>
            <a:ea typeface="Tahoma" pitchFamily="34" charset="0"/>
            <a:cs typeface="Tahoma" pitchFamily="34" charset="0"/>
          </a:endParaRPr>
        </a:p>
        <a:p>
          <a:pPr lvl="0" algn="ctr" defTabSz="1244600">
            <a:lnSpc>
              <a:spcPct val="90000"/>
            </a:lnSpc>
            <a:spcBef>
              <a:spcPct val="0"/>
            </a:spcBef>
            <a:spcAft>
              <a:spcPct val="35000"/>
            </a:spcAft>
          </a:pPr>
          <a:r>
            <a:rPr lang="th-TH" sz="2000" b="1" kern="1200" dirty="0" smtClean="0">
              <a:latin typeface="Tahoma" pitchFamily="34" charset="0"/>
              <a:ea typeface="Tahoma" pitchFamily="34" charset="0"/>
              <a:cs typeface="Tahoma" pitchFamily="34" charset="0"/>
            </a:rPr>
            <a:t>ผลงาน</a:t>
          </a:r>
          <a:endParaRPr lang="th-TH" sz="2000" b="1" kern="1200" dirty="0">
            <a:latin typeface="Tahoma" pitchFamily="34" charset="0"/>
            <a:ea typeface="Tahoma" pitchFamily="34" charset="0"/>
            <a:cs typeface="Tahoma" pitchFamily="34" charset="0"/>
          </a:endParaRPr>
        </a:p>
      </dsp:txBody>
      <dsp:txXfrm>
        <a:off x="2729281" y="1485764"/>
        <a:ext cx="2071352" cy="1428212"/>
      </dsp:txXfrm>
    </dsp:sp>
    <dsp:sp modelId="{94CD270D-5E2E-44C7-BD3C-9113324533FC}">
      <dsp:nvSpPr>
        <dsp:cNvPr id="0" name=""/>
        <dsp:cNvSpPr/>
      </dsp:nvSpPr>
      <dsp:spPr>
        <a:xfrm>
          <a:off x="2232246" y="68698"/>
          <a:ext cx="5888022" cy="5888022"/>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3A8F7E1-43AE-4C3E-91EF-D357DBAB9CDD}">
      <dsp:nvSpPr>
        <dsp:cNvPr id="0" name=""/>
        <dsp:cNvSpPr/>
      </dsp:nvSpPr>
      <dsp:spPr>
        <a:xfrm>
          <a:off x="2168688" y="244590"/>
          <a:ext cx="5888022" cy="5888022"/>
        </a:xfrm>
        <a:prstGeom prst="circularArrow">
          <a:avLst>
            <a:gd name="adj1" fmla="val 5085"/>
            <a:gd name="adj2" fmla="val 327528"/>
            <a:gd name="adj3" fmla="val 5072472"/>
            <a:gd name="adj4" fmla="val 0"/>
            <a:gd name="adj5" fmla="val 5932"/>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46B9CD9-446F-416F-9A90-EAE2A0BB4A7B}">
      <dsp:nvSpPr>
        <dsp:cNvPr id="0" name=""/>
        <dsp:cNvSpPr/>
      </dsp:nvSpPr>
      <dsp:spPr>
        <a:xfrm>
          <a:off x="2029681" y="244590"/>
          <a:ext cx="5888022" cy="5888022"/>
        </a:xfrm>
        <a:prstGeom prst="circularArrow">
          <a:avLst>
            <a:gd name="adj1" fmla="val 5085"/>
            <a:gd name="adj2" fmla="val 327528"/>
            <a:gd name="adj3" fmla="val 10472472"/>
            <a:gd name="adj4" fmla="val 5400000"/>
            <a:gd name="adj5" fmla="val 5932"/>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D51BD9-F7D9-4FB9-8769-1214CA06A782}">
      <dsp:nvSpPr>
        <dsp:cNvPr id="0" name=""/>
        <dsp:cNvSpPr/>
      </dsp:nvSpPr>
      <dsp:spPr>
        <a:xfrm>
          <a:off x="2028398" y="68778"/>
          <a:ext cx="5888022" cy="5888022"/>
        </a:xfrm>
        <a:prstGeom prst="circularArrow">
          <a:avLst>
            <a:gd name="adj1" fmla="val 5085"/>
            <a:gd name="adj2" fmla="val 327528"/>
            <a:gd name="adj3" fmla="val 15872472"/>
            <a:gd name="adj4" fmla="val 10800000"/>
            <a:gd name="adj5" fmla="val 5932"/>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E89DDB-DC8D-4A65-ADDC-33C41C80EFD4}">
      <dsp:nvSpPr>
        <dsp:cNvPr id="0" name=""/>
        <dsp:cNvSpPr/>
      </dsp:nvSpPr>
      <dsp:spPr>
        <a:xfrm>
          <a:off x="2829918" y="186407"/>
          <a:ext cx="3178668" cy="3178668"/>
        </a:xfrm>
        <a:prstGeom prst="ellipse">
          <a:avLst/>
        </a:prstGeom>
        <a:solidFill>
          <a:schemeClr val="accent4">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th-TH" sz="2800" b="1" kern="1200" dirty="0" smtClean="0">
              <a:latin typeface="Tahoma" pitchFamily="34" charset="0"/>
              <a:ea typeface="Tahoma" pitchFamily="34" charset="0"/>
              <a:cs typeface="Tahoma" pitchFamily="34" charset="0"/>
            </a:rPr>
            <a:t>ให้ความรู้และเสริมทักษะสร้างพฤติกรรม</a:t>
          </a:r>
          <a:endParaRPr lang="th-TH" sz="2800" kern="1200" dirty="0">
            <a:latin typeface="Tahoma" pitchFamily="34" charset="0"/>
            <a:ea typeface="Tahoma" pitchFamily="34" charset="0"/>
            <a:cs typeface="Tahoma" pitchFamily="34" charset="0"/>
          </a:endParaRPr>
        </a:p>
      </dsp:txBody>
      <dsp:txXfrm>
        <a:off x="3253741" y="742674"/>
        <a:ext cx="2331023" cy="1430400"/>
      </dsp:txXfrm>
    </dsp:sp>
    <dsp:sp modelId="{00F6AEB5-6095-4F3C-962D-F28366D68C42}">
      <dsp:nvSpPr>
        <dsp:cNvPr id="0" name=""/>
        <dsp:cNvSpPr/>
      </dsp:nvSpPr>
      <dsp:spPr>
        <a:xfrm>
          <a:off x="3976888" y="2173075"/>
          <a:ext cx="3178668" cy="3178668"/>
        </a:xfrm>
        <a:prstGeom prst="ellipse">
          <a:avLst/>
        </a:prstGeom>
        <a:solidFill>
          <a:schemeClr val="accent4">
            <a:shade val="80000"/>
            <a:alpha val="50000"/>
            <a:hueOff val="-28"/>
            <a:satOff val="543"/>
            <a:lumOff val="2525"/>
            <a:alphaOff val="1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th-TH" sz="2400" b="1" kern="1200" dirty="0" smtClean="0">
              <a:latin typeface="Tahoma" pitchFamily="34" charset="0"/>
              <a:ea typeface="Tahoma" pitchFamily="34" charset="0"/>
              <a:cs typeface="Tahoma" pitchFamily="34" charset="0"/>
            </a:rPr>
            <a:t>มาตรการสังคม/นโยบายสาธารณะ/พันธะสัญญา</a:t>
          </a:r>
          <a:endParaRPr lang="th-TH" sz="2400" kern="1200" dirty="0">
            <a:latin typeface="Tahoma" pitchFamily="34" charset="0"/>
            <a:ea typeface="Tahoma" pitchFamily="34" charset="0"/>
            <a:cs typeface="Tahoma" pitchFamily="34" charset="0"/>
          </a:endParaRPr>
        </a:p>
      </dsp:txBody>
      <dsp:txXfrm>
        <a:off x="4949031" y="2994231"/>
        <a:ext cx="1907201" cy="1748267"/>
      </dsp:txXfrm>
    </dsp:sp>
    <dsp:sp modelId="{8B3F0AD0-F44E-41C7-B703-C32F6F274628}">
      <dsp:nvSpPr>
        <dsp:cNvPr id="0" name=""/>
        <dsp:cNvSpPr/>
      </dsp:nvSpPr>
      <dsp:spPr>
        <a:xfrm>
          <a:off x="1682949" y="2173075"/>
          <a:ext cx="3178668" cy="3178668"/>
        </a:xfrm>
        <a:prstGeom prst="ellipse">
          <a:avLst/>
        </a:prstGeom>
        <a:solidFill>
          <a:schemeClr val="accent4">
            <a:shade val="80000"/>
            <a:alpha val="50000"/>
            <a:hueOff val="-57"/>
            <a:satOff val="1086"/>
            <a:lumOff val="5050"/>
            <a:alphaOff val="3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th-TH" sz="2800" b="1" kern="1200" dirty="0" smtClean="0">
              <a:latin typeface="Tahoma" pitchFamily="34" charset="0"/>
              <a:ea typeface="Tahoma" pitchFamily="34" charset="0"/>
              <a:cs typeface="Tahoma" pitchFamily="34" charset="0"/>
            </a:rPr>
            <a:t>การจัดการสิ่งแวดล้อมในชุมชน</a:t>
          </a:r>
          <a:endParaRPr lang="th-TH" sz="2800" kern="1200" dirty="0">
            <a:latin typeface="Tahoma" pitchFamily="34" charset="0"/>
            <a:ea typeface="Tahoma" pitchFamily="34" charset="0"/>
            <a:cs typeface="Tahoma" pitchFamily="34" charset="0"/>
          </a:endParaRPr>
        </a:p>
      </dsp:txBody>
      <dsp:txXfrm>
        <a:off x="1982273" y="2994231"/>
        <a:ext cx="1907201" cy="174826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6B8CD8-4F06-4CD8-B705-F08F7F0A7A9C}">
      <dsp:nvSpPr>
        <dsp:cNvPr id="0" name=""/>
        <dsp:cNvSpPr/>
      </dsp:nvSpPr>
      <dsp:spPr>
        <a:xfrm>
          <a:off x="0" y="0"/>
          <a:ext cx="2507456" cy="89414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h-TH" sz="1800" b="1" kern="1200" dirty="0" smtClean="0">
              <a:latin typeface="Tahoma" pitchFamily="34" charset="0"/>
              <a:ea typeface="Tahoma" pitchFamily="34" charset="0"/>
              <a:cs typeface="Tahoma" pitchFamily="34" charset="0"/>
            </a:rPr>
            <a:t>ให้ความรู้และเสริมทักษะสร้างพฤติกรรม</a:t>
          </a:r>
          <a:endParaRPr lang="en-US" sz="1800" b="1" kern="1200" dirty="0">
            <a:latin typeface="Tahoma" pitchFamily="34" charset="0"/>
            <a:ea typeface="Tahoma" pitchFamily="34" charset="0"/>
            <a:cs typeface="Tahoma" pitchFamily="34" charset="0"/>
          </a:endParaRPr>
        </a:p>
      </dsp:txBody>
      <dsp:txXfrm>
        <a:off x="0" y="0"/>
        <a:ext cx="2507456" cy="894140"/>
      </dsp:txXfrm>
    </dsp:sp>
    <dsp:sp modelId="{2D189B5E-2991-4347-90BC-608EA44A3259}">
      <dsp:nvSpPr>
        <dsp:cNvPr id="0" name=""/>
        <dsp:cNvSpPr/>
      </dsp:nvSpPr>
      <dsp:spPr>
        <a:xfrm>
          <a:off x="1" y="838480"/>
          <a:ext cx="2507456" cy="485278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รณรงค์และสื่อสารความเสี่ยงผ่านช่องทางต่างๆ</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เข้าค่ายปรับเปลี่ยนพฤติกรรม</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ชมรมออกกำลังกายตามวัยและวิถีชีวิต ชมรมผู้สูงอายุ </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เทคนิคหัวเราะคลายเครียด</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เทคนิคปรับเมนูอาหาร</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จัดมหกรรม ประกวดเมนูชูสุขภาพ กีฬาพื้นบ้าน</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ครัวต้นแบบลดโรค</a:t>
          </a:r>
          <a:endParaRPr lang="en-US" sz="1800" b="1" kern="1200" dirty="0">
            <a:latin typeface="Tahoma" pitchFamily="34" charset="0"/>
            <a:ea typeface="Tahoma" pitchFamily="34" charset="0"/>
            <a:cs typeface="Tahoma" pitchFamily="34" charset="0"/>
          </a:endParaRPr>
        </a:p>
      </dsp:txBody>
      <dsp:txXfrm>
        <a:off x="1" y="838480"/>
        <a:ext cx="2507456" cy="4852783"/>
      </dsp:txXfrm>
    </dsp:sp>
    <dsp:sp modelId="{14B35E15-3EFB-4484-A74D-4DAF6CE001FA}">
      <dsp:nvSpPr>
        <dsp:cNvPr id="0" name=""/>
        <dsp:cNvSpPr/>
      </dsp:nvSpPr>
      <dsp:spPr>
        <a:xfrm>
          <a:off x="2859103" y="0"/>
          <a:ext cx="2507456" cy="89414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h-TH" sz="1800" b="1" kern="1200" dirty="0" smtClean="0">
              <a:latin typeface="Tahoma" pitchFamily="34" charset="0"/>
              <a:ea typeface="Tahoma" pitchFamily="34" charset="0"/>
              <a:cs typeface="Tahoma" pitchFamily="34" charset="0"/>
            </a:rPr>
            <a:t>การจัดการสิ่งแวดล้อมในชุมชน</a:t>
          </a:r>
          <a:endParaRPr lang="en-US" sz="1800" b="1" kern="1200" dirty="0">
            <a:latin typeface="Tahoma" pitchFamily="34" charset="0"/>
            <a:ea typeface="Tahoma" pitchFamily="34" charset="0"/>
            <a:cs typeface="Tahoma" pitchFamily="34" charset="0"/>
          </a:endParaRPr>
        </a:p>
      </dsp:txBody>
      <dsp:txXfrm>
        <a:off x="2859103" y="0"/>
        <a:ext cx="2507456" cy="894140"/>
      </dsp:txXfrm>
    </dsp:sp>
    <dsp:sp modelId="{3B6609C4-19D2-4A9B-BBEC-E94ADAC3BEA3}">
      <dsp:nvSpPr>
        <dsp:cNvPr id="0" name=""/>
        <dsp:cNvSpPr/>
      </dsp:nvSpPr>
      <dsp:spPr>
        <a:xfrm>
          <a:off x="2859103" y="856515"/>
          <a:ext cx="2507456" cy="483473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จัดสถานที่ออกกำลังกาย</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จัดให้รร.เป็นศูนย์สุขภาพ</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แปลงผักตัวอย่าง/สาธารณะ</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ตลาดนัดสุขภาพ</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ศูนย์การเรียนรู้ชุมชน</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สวนสาธิต</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จัดเมนูสุขภาพในงานเลี้ยง</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endParaRPr lang="en-US" sz="1800" b="1" kern="1200" dirty="0">
            <a:latin typeface="Tahoma" pitchFamily="34" charset="0"/>
            <a:ea typeface="Tahoma" pitchFamily="34" charset="0"/>
            <a:cs typeface="Tahoma" pitchFamily="34" charset="0"/>
          </a:endParaRPr>
        </a:p>
      </dsp:txBody>
      <dsp:txXfrm>
        <a:off x="2859103" y="856515"/>
        <a:ext cx="2507456" cy="4834736"/>
      </dsp:txXfrm>
    </dsp:sp>
    <dsp:sp modelId="{FD1F2EAC-1939-4071-A372-8E48C92A582D}">
      <dsp:nvSpPr>
        <dsp:cNvPr id="0" name=""/>
        <dsp:cNvSpPr/>
      </dsp:nvSpPr>
      <dsp:spPr>
        <a:xfrm>
          <a:off x="5719572" y="0"/>
          <a:ext cx="2507456" cy="89414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h-TH" sz="1800" b="1" kern="1200" dirty="0" smtClean="0">
              <a:latin typeface="Tahoma" pitchFamily="34" charset="0"/>
              <a:ea typeface="Tahoma" pitchFamily="34" charset="0"/>
              <a:cs typeface="Tahoma" pitchFamily="34" charset="0"/>
            </a:rPr>
            <a:t>มาตรการสังคม/นโยบายสาธารณะ/พันธะสัญญา</a:t>
          </a:r>
          <a:endParaRPr lang="en-US" sz="1800" b="1" kern="1200" dirty="0">
            <a:latin typeface="Tahoma" pitchFamily="34" charset="0"/>
            <a:ea typeface="Tahoma" pitchFamily="34" charset="0"/>
            <a:cs typeface="Tahoma" pitchFamily="34" charset="0"/>
          </a:endParaRPr>
        </a:p>
      </dsp:txBody>
      <dsp:txXfrm>
        <a:off x="5719572" y="0"/>
        <a:ext cx="2507456" cy="894140"/>
      </dsp:txXfrm>
    </dsp:sp>
    <dsp:sp modelId="{3BCA7C1A-9E6A-4996-B520-FE4A4875EFF5}">
      <dsp:nvSpPr>
        <dsp:cNvPr id="0" name=""/>
        <dsp:cNvSpPr/>
      </dsp:nvSpPr>
      <dsp:spPr>
        <a:xfrm>
          <a:off x="5717603" y="822208"/>
          <a:ext cx="2511392" cy="489283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ลดการบริโภคเกลือและผงชูรส</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งดถวายบุหรี่พระสงฆ์</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งดแอลกอฮอล์ในงานศพ งานบุญ งดขายวันพระ</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รร.ปลอดบุหรี่ /น้ำอัดลม/ขนมกรุบกรอบ</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ทุกครัวเรือนต้องปลูกผัก</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r>
            <a:rPr lang="th-TH" sz="1800" b="1" kern="1200" dirty="0" smtClean="0">
              <a:latin typeface="Tahoma" pitchFamily="34" charset="0"/>
              <a:ea typeface="Tahoma" pitchFamily="34" charset="0"/>
              <a:cs typeface="Tahoma" pitchFamily="34" charset="0"/>
            </a:rPr>
            <a:t>ไม่ให้ความช่วยเหลือถ้ายังไม่ปลูกผัก </a:t>
          </a:r>
          <a:r>
            <a:rPr lang="en-US" sz="1800" b="1" kern="1200" dirty="0" smtClean="0">
              <a:latin typeface="Tahoma" pitchFamily="34" charset="0"/>
              <a:ea typeface="Tahoma" pitchFamily="34" charset="0"/>
              <a:cs typeface="Tahoma" pitchFamily="34" charset="0"/>
            </a:rPr>
            <a:t>5 </a:t>
          </a:r>
          <a:r>
            <a:rPr lang="th-TH" sz="1800" b="1" kern="1200" dirty="0" smtClean="0">
              <a:latin typeface="Tahoma" pitchFamily="34" charset="0"/>
              <a:ea typeface="Tahoma" pitchFamily="34" charset="0"/>
              <a:cs typeface="Tahoma" pitchFamily="34" charset="0"/>
            </a:rPr>
            <a:t>ชนิด</a:t>
          </a:r>
          <a:endParaRPr lang="en-US" sz="1800" b="1" kern="1200" dirty="0">
            <a:latin typeface="Tahoma" pitchFamily="34" charset="0"/>
            <a:ea typeface="Tahoma" pitchFamily="34" charset="0"/>
            <a:cs typeface="Tahoma" pitchFamily="34" charset="0"/>
          </a:endParaRPr>
        </a:p>
        <a:p>
          <a:pPr marL="171450" lvl="1" indent="-171450" algn="l" defTabSz="800100">
            <a:lnSpc>
              <a:spcPct val="90000"/>
            </a:lnSpc>
            <a:spcBef>
              <a:spcPct val="0"/>
            </a:spcBef>
            <a:spcAft>
              <a:spcPct val="15000"/>
            </a:spcAft>
            <a:buChar char="••"/>
          </a:pPr>
          <a:endParaRPr lang="en-US" sz="1800" b="1" kern="1200" dirty="0">
            <a:latin typeface="Tahoma" pitchFamily="34" charset="0"/>
            <a:ea typeface="Tahoma" pitchFamily="34" charset="0"/>
            <a:cs typeface="Tahoma" pitchFamily="34" charset="0"/>
          </a:endParaRPr>
        </a:p>
      </dsp:txBody>
      <dsp:txXfrm>
        <a:off x="5717603" y="822208"/>
        <a:ext cx="2511392" cy="489283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5573F6-D83D-4165-A3C6-F9B6809B706E}">
      <dsp:nvSpPr>
        <dsp:cNvPr id="0" name=""/>
        <dsp:cNvSpPr/>
      </dsp:nvSpPr>
      <dsp:spPr>
        <a:xfrm>
          <a:off x="2529913" y="393038"/>
          <a:ext cx="5239342" cy="5239342"/>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t" anchorCtr="0">
          <a:noAutofit/>
        </a:bodyPr>
        <a:lstStyle/>
        <a:p>
          <a:pPr marL="85725" lvl="0" indent="0" algn="l" defTabSz="1422400">
            <a:lnSpc>
              <a:spcPct val="90000"/>
            </a:lnSpc>
            <a:spcBef>
              <a:spcPct val="0"/>
            </a:spcBef>
            <a:spcAft>
              <a:spcPct val="35000"/>
            </a:spcAft>
          </a:pPr>
          <a:r>
            <a:rPr lang="en-US" sz="3200" b="1" kern="1200" dirty="0" smtClean="0">
              <a:latin typeface="Tahoma" pitchFamily="34" charset="0"/>
              <a:ea typeface="Tahoma" pitchFamily="34" charset="0"/>
              <a:cs typeface="Tahoma" pitchFamily="34" charset="0"/>
            </a:rPr>
            <a:t>1.</a:t>
          </a:r>
          <a:r>
            <a:rPr lang="th-TH" sz="2800" b="1" kern="1200" dirty="0" smtClean="0">
              <a:latin typeface="Tahoma" pitchFamily="34" charset="0"/>
              <a:ea typeface="Tahoma" pitchFamily="34" charset="0"/>
              <a:cs typeface="Tahoma" pitchFamily="34" charset="0"/>
            </a:rPr>
            <a:t>วิเคราะห์   </a:t>
          </a:r>
          <a:r>
            <a:rPr lang="th-TH" sz="2000" b="1" kern="1200" dirty="0" smtClean="0">
              <a:latin typeface="Tahoma" pitchFamily="34" charset="0"/>
              <a:ea typeface="Tahoma" pitchFamily="34" charset="0"/>
              <a:cs typeface="Tahoma" pitchFamily="34" charset="0"/>
            </a:rPr>
            <a:t>ประเมินชุมชน </a:t>
          </a:r>
          <a:r>
            <a:rPr lang="th-TH" sz="2800" b="1" kern="1200" dirty="0" smtClean="0">
              <a:latin typeface="Tahoma" pitchFamily="34" charset="0"/>
              <a:ea typeface="Tahoma" pitchFamily="34" charset="0"/>
              <a:cs typeface="Tahoma" pitchFamily="34" charset="0"/>
            </a:rPr>
            <a:t>   </a:t>
          </a:r>
          <a:endParaRPr lang="th-TH" sz="3200" b="1" kern="1200" dirty="0" smtClean="0">
            <a:latin typeface="Tahoma" pitchFamily="34" charset="0"/>
            <a:ea typeface="Tahoma" pitchFamily="34" charset="0"/>
            <a:cs typeface="Tahoma" pitchFamily="34" charset="0"/>
          </a:endParaRPr>
        </a:p>
      </dsp:txBody>
      <dsp:txXfrm>
        <a:off x="5311131" y="1478954"/>
        <a:ext cx="1933566" cy="1434581"/>
      </dsp:txXfrm>
    </dsp:sp>
    <dsp:sp modelId="{852DA97C-EBD5-4C6D-892F-15020C950A97}">
      <dsp:nvSpPr>
        <dsp:cNvPr id="0" name=""/>
        <dsp:cNvSpPr/>
      </dsp:nvSpPr>
      <dsp:spPr>
        <a:xfrm>
          <a:off x="2493028" y="568931"/>
          <a:ext cx="5239342" cy="5239342"/>
        </a:xfrm>
        <a:prstGeom prst="pie">
          <a:avLst>
            <a:gd name="adj1" fmla="val 0"/>
            <a:gd name="adj2" fmla="val 540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US" sz="2800" b="1" kern="1200" dirty="0" smtClean="0">
              <a:latin typeface="Tahoma" pitchFamily="34" charset="0"/>
              <a:ea typeface="Tahoma" pitchFamily="34" charset="0"/>
              <a:cs typeface="Tahoma" pitchFamily="34" charset="0"/>
            </a:rPr>
            <a:t>2.</a:t>
          </a:r>
          <a:r>
            <a:rPr lang="th-TH" sz="2800" b="1" kern="1200" dirty="0" smtClean="0">
              <a:latin typeface="Tahoma" pitchFamily="34" charset="0"/>
              <a:ea typeface="Tahoma" pitchFamily="34" charset="0"/>
              <a:cs typeface="Tahoma" pitchFamily="34" charset="0"/>
            </a:rPr>
            <a:t>วางแผน</a:t>
          </a:r>
          <a:endParaRPr lang="th-TH" sz="2800" b="1" kern="1200" dirty="0">
            <a:latin typeface="Tahoma" pitchFamily="34" charset="0"/>
            <a:ea typeface="Tahoma" pitchFamily="34" charset="0"/>
            <a:cs typeface="Tahoma" pitchFamily="34" charset="0"/>
          </a:endParaRPr>
        </a:p>
      </dsp:txBody>
      <dsp:txXfrm>
        <a:off x="5274246" y="3287775"/>
        <a:ext cx="1933566" cy="1434581"/>
      </dsp:txXfrm>
    </dsp:sp>
    <dsp:sp modelId="{C9FA9BE8-A910-4540-864E-3FE80E2656FD}">
      <dsp:nvSpPr>
        <dsp:cNvPr id="0" name=""/>
        <dsp:cNvSpPr/>
      </dsp:nvSpPr>
      <dsp:spPr>
        <a:xfrm>
          <a:off x="2354021" y="568931"/>
          <a:ext cx="5239342" cy="5239342"/>
        </a:xfrm>
        <a:prstGeom prst="pie">
          <a:avLst>
            <a:gd name="adj1" fmla="val 5400000"/>
            <a:gd name="adj2" fmla="val 1080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en-US" sz="2800" b="1" kern="1200" dirty="0" smtClean="0">
              <a:latin typeface="Tahoma" pitchFamily="34" charset="0"/>
              <a:ea typeface="Tahoma" pitchFamily="34" charset="0"/>
              <a:cs typeface="Tahoma" pitchFamily="34" charset="0"/>
            </a:rPr>
            <a:t>3.</a:t>
          </a:r>
          <a:r>
            <a:rPr lang="th-TH" sz="2800" b="1" kern="1200" dirty="0" smtClean="0">
              <a:latin typeface="Tahoma" pitchFamily="34" charset="0"/>
              <a:ea typeface="Tahoma" pitchFamily="34" charset="0"/>
              <a:cs typeface="Tahoma" pitchFamily="34" charset="0"/>
            </a:rPr>
            <a:t>ทำตามแผน</a:t>
          </a:r>
          <a:endParaRPr lang="th-TH" sz="2800" b="1" kern="1200" dirty="0">
            <a:latin typeface="Tahoma" pitchFamily="34" charset="0"/>
            <a:ea typeface="Tahoma" pitchFamily="34" charset="0"/>
            <a:cs typeface="Tahoma" pitchFamily="34" charset="0"/>
          </a:endParaRPr>
        </a:p>
      </dsp:txBody>
      <dsp:txXfrm>
        <a:off x="2878579" y="3287775"/>
        <a:ext cx="1933566" cy="1434581"/>
      </dsp:txXfrm>
    </dsp:sp>
    <dsp:sp modelId="{87B00F55-3621-4220-9DB8-4A0E0AB457DD}">
      <dsp:nvSpPr>
        <dsp:cNvPr id="0" name=""/>
        <dsp:cNvSpPr/>
      </dsp:nvSpPr>
      <dsp:spPr>
        <a:xfrm>
          <a:off x="2167343" y="404670"/>
          <a:ext cx="5612697" cy="5216079"/>
        </a:xfrm>
        <a:prstGeom prst="pie">
          <a:avLst>
            <a:gd name="adj1" fmla="val 10800000"/>
            <a:gd name="adj2" fmla="val 1620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ts val="0"/>
            </a:spcAft>
          </a:pPr>
          <a:r>
            <a:rPr lang="en-US" sz="2800" b="1" kern="1200" dirty="0" smtClean="0">
              <a:latin typeface="Tahoma" pitchFamily="34" charset="0"/>
              <a:ea typeface="Tahoma" pitchFamily="34" charset="0"/>
              <a:cs typeface="Tahoma" pitchFamily="34" charset="0"/>
            </a:rPr>
            <a:t>4.</a:t>
          </a:r>
          <a:r>
            <a:rPr lang="th-TH" sz="2800" b="1" kern="1200" dirty="0" smtClean="0">
              <a:latin typeface="Tahoma" pitchFamily="34" charset="0"/>
              <a:ea typeface="Tahoma" pitchFamily="34" charset="0"/>
              <a:cs typeface="Tahoma" pitchFamily="34" charset="0"/>
            </a:rPr>
            <a:t>ติดตามประเมิน</a:t>
          </a:r>
          <a:endParaRPr lang="th-TH" sz="2000" b="1" kern="1200" dirty="0" smtClean="0">
            <a:latin typeface="Tahoma" pitchFamily="34" charset="0"/>
            <a:ea typeface="Tahoma" pitchFamily="34" charset="0"/>
            <a:cs typeface="Tahoma" pitchFamily="34" charset="0"/>
          </a:endParaRPr>
        </a:p>
        <a:p>
          <a:pPr lvl="0" algn="ctr" defTabSz="1244600">
            <a:lnSpc>
              <a:spcPct val="90000"/>
            </a:lnSpc>
            <a:spcBef>
              <a:spcPct val="0"/>
            </a:spcBef>
            <a:spcAft>
              <a:spcPct val="35000"/>
            </a:spcAft>
          </a:pPr>
          <a:r>
            <a:rPr lang="th-TH" sz="2000" b="1" kern="1200" dirty="0" smtClean="0">
              <a:latin typeface="Tahoma" pitchFamily="34" charset="0"/>
              <a:ea typeface="Tahoma" pitchFamily="34" charset="0"/>
              <a:cs typeface="Tahoma" pitchFamily="34" charset="0"/>
            </a:rPr>
            <a:t>ผลงาน</a:t>
          </a:r>
          <a:endParaRPr lang="th-TH" sz="2000" b="1" kern="1200" dirty="0">
            <a:latin typeface="Tahoma" pitchFamily="34" charset="0"/>
            <a:ea typeface="Tahoma" pitchFamily="34" charset="0"/>
            <a:cs typeface="Tahoma" pitchFamily="34" charset="0"/>
          </a:endParaRPr>
        </a:p>
      </dsp:txBody>
      <dsp:txXfrm>
        <a:off x="2729281" y="1485764"/>
        <a:ext cx="2071352" cy="1428212"/>
      </dsp:txXfrm>
    </dsp:sp>
    <dsp:sp modelId="{94CD270D-5E2E-44C7-BD3C-9113324533FC}">
      <dsp:nvSpPr>
        <dsp:cNvPr id="0" name=""/>
        <dsp:cNvSpPr/>
      </dsp:nvSpPr>
      <dsp:spPr>
        <a:xfrm>
          <a:off x="2232246" y="68698"/>
          <a:ext cx="5888022" cy="5888022"/>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3A8F7E1-43AE-4C3E-91EF-D357DBAB9CDD}">
      <dsp:nvSpPr>
        <dsp:cNvPr id="0" name=""/>
        <dsp:cNvSpPr/>
      </dsp:nvSpPr>
      <dsp:spPr>
        <a:xfrm>
          <a:off x="2168688" y="244590"/>
          <a:ext cx="5888022" cy="5888022"/>
        </a:xfrm>
        <a:prstGeom prst="circularArrow">
          <a:avLst>
            <a:gd name="adj1" fmla="val 5085"/>
            <a:gd name="adj2" fmla="val 327528"/>
            <a:gd name="adj3" fmla="val 5072472"/>
            <a:gd name="adj4" fmla="val 0"/>
            <a:gd name="adj5" fmla="val 5932"/>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46B9CD9-446F-416F-9A90-EAE2A0BB4A7B}">
      <dsp:nvSpPr>
        <dsp:cNvPr id="0" name=""/>
        <dsp:cNvSpPr/>
      </dsp:nvSpPr>
      <dsp:spPr>
        <a:xfrm>
          <a:off x="2029681" y="244590"/>
          <a:ext cx="5888022" cy="5888022"/>
        </a:xfrm>
        <a:prstGeom prst="circularArrow">
          <a:avLst>
            <a:gd name="adj1" fmla="val 5085"/>
            <a:gd name="adj2" fmla="val 327528"/>
            <a:gd name="adj3" fmla="val 10472472"/>
            <a:gd name="adj4" fmla="val 5400000"/>
            <a:gd name="adj5" fmla="val 5932"/>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D51BD9-F7D9-4FB9-8769-1214CA06A782}">
      <dsp:nvSpPr>
        <dsp:cNvPr id="0" name=""/>
        <dsp:cNvSpPr/>
      </dsp:nvSpPr>
      <dsp:spPr>
        <a:xfrm>
          <a:off x="2028398" y="68778"/>
          <a:ext cx="5888022" cy="5888022"/>
        </a:xfrm>
        <a:prstGeom prst="circularArrow">
          <a:avLst>
            <a:gd name="adj1" fmla="val 5085"/>
            <a:gd name="adj2" fmla="val 327528"/>
            <a:gd name="adj3" fmla="val 15872472"/>
            <a:gd name="adj4" fmla="val 10800000"/>
            <a:gd name="adj5" fmla="val 5932"/>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0B8AB-9A67-48E7-9BD5-1195EB4DC7F2}" type="datetimeFigureOut">
              <a:rPr lang="th-TH" smtClean="0"/>
              <a:pPr/>
              <a:t>19/11/55</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DB011-F539-4DE6-89EA-8C66B8B4980D}"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fld id="{DC9667E6-861E-47D7-884F-6818B877A947}" type="slidenum">
              <a:rPr lang="th-TH" smtClean="0"/>
              <a:pPr/>
              <a:t>5</a:t>
            </a:fld>
            <a:endParaRPr 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pPr fontAlgn="auto">
              <a:spcBef>
                <a:spcPts val="0"/>
              </a:spcBef>
              <a:spcAft>
                <a:spcPts val="0"/>
              </a:spcAft>
              <a:buFont typeface="Arial" pitchFamily="34" charset="0"/>
              <a:buChar char="•"/>
              <a:defRPr/>
            </a:pPr>
            <a:r>
              <a:rPr lang="th-TH" sz="1400" b="0" dirty="0" smtClean="0">
                <a:latin typeface="Tahoma" pitchFamily="34" charset="0"/>
                <a:ea typeface="Tahoma" pitchFamily="34" charset="0"/>
                <a:cs typeface="+mj-cs"/>
              </a:rPr>
              <a:t>ภาวะผู้นำ สภาพแวดล้อม ข้อมูลโรค ผู้ป่วย  ข้อมูลปัจจัยเสียง    - อาหาร -ออกกำลังกาย </a:t>
            </a:r>
          </a:p>
          <a:p>
            <a:pPr fontAlgn="auto">
              <a:spcBef>
                <a:spcPts val="0"/>
              </a:spcBef>
              <a:spcAft>
                <a:spcPts val="0"/>
              </a:spcAft>
              <a:defRPr/>
            </a:pPr>
            <a:r>
              <a:rPr lang="th-TH" sz="1400" b="0" dirty="0" smtClean="0">
                <a:latin typeface="Tahoma" pitchFamily="34" charset="0"/>
                <a:ea typeface="Tahoma" pitchFamily="34" charset="0"/>
                <a:cs typeface="+mj-cs"/>
              </a:rPr>
              <a:t>-บุหรี่ สุรา การคัดกรองกลุ่มเสี่ยง การดูแลผู้ป่วย </a:t>
            </a:r>
          </a:p>
          <a:p>
            <a:pPr algn="thaiDist" eaLnBrk="1" hangingPunct="1"/>
            <a:r>
              <a:rPr lang="th-TH" sz="1400" b="0" dirty="0" smtClean="0">
                <a:latin typeface="Angsana New" pitchFamily="18" charset="-34"/>
                <a:cs typeface="+mj-cs"/>
              </a:rPr>
              <a:t>นำผลการสำรวจประเมินและวิเคราะห์ชุมชนนำเสนอต่อแกนนำและชุมชนให้รับรู้ สถานการณ์ปัญหาโรคและปัจจัยเสี่ยง รวมทั้งจัดลำดับความสำคัญของปัญหา </a:t>
            </a:r>
          </a:p>
          <a:p>
            <a:pPr algn="thaiDist" eaLnBrk="1" hangingPunct="1"/>
            <a:r>
              <a:rPr lang="th-TH" sz="1400" b="0" dirty="0" smtClean="0">
                <a:latin typeface="Angsana New" pitchFamily="18" charset="-34"/>
                <a:cs typeface="+mj-cs"/>
              </a:rPr>
              <a:t>ทำแผนชุมชนร่วมกันในเวทีชุมชน วางแผน และแก้ไขปัญหาโดยการมีส่วนร่วมของแกนนำชุมชนส่วนร่วม</a:t>
            </a:r>
            <a:endParaRPr lang="en-US" sz="1400" b="0" dirty="0" smtClean="0">
              <a:latin typeface="Angsana New" pitchFamily="18" charset="-34"/>
              <a:cs typeface="+mj-cs"/>
            </a:endParaRPr>
          </a:p>
          <a:p>
            <a:pPr fontAlgn="auto">
              <a:spcBef>
                <a:spcPts val="0"/>
              </a:spcBef>
              <a:spcAft>
                <a:spcPts val="0"/>
              </a:spcAft>
              <a:defRPr/>
            </a:pPr>
            <a:endParaRPr lang="th-TH" dirty="0"/>
          </a:p>
        </p:txBody>
      </p:sp>
      <p:sp>
        <p:nvSpPr>
          <p:cNvPr id="4" name="ตัวยึดหมายเลขภาพนิ่ง 3"/>
          <p:cNvSpPr>
            <a:spLocks noGrp="1"/>
          </p:cNvSpPr>
          <p:nvPr>
            <p:ph type="sldNum" sz="quarter" idx="10"/>
          </p:nvPr>
        </p:nvSpPr>
        <p:spPr/>
        <p:txBody>
          <a:bodyPr/>
          <a:lstStyle/>
          <a:p>
            <a:pPr>
              <a:defRPr/>
            </a:pPr>
            <a:fld id="{2D469BA5-A998-4F08-BF29-BB83EDDAC204}" type="slidenum">
              <a:rPr lang="th-TH" smtClean="0"/>
              <a:pPr>
                <a:defRPr/>
              </a:pPr>
              <a:t>28</a:t>
            </a:fld>
            <a:endParaRPr lang="th-T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ตัวยึดรูปบนภาพนิ่ง 1"/>
          <p:cNvSpPr>
            <a:spLocks noGrp="1" noRot="1" noChangeAspect="1" noTextEdit="1"/>
          </p:cNvSpPr>
          <p:nvPr>
            <p:ph type="sldImg"/>
          </p:nvPr>
        </p:nvSpPr>
        <p:spPr bwMode="auto">
          <a:noFill/>
          <a:ln>
            <a:solidFill>
              <a:srgbClr val="000000"/>
            </a:solidFill>
            <a:miter lim="800000"/>
            <a:headEnd/>
            <a:tailEnd/>
          </a:ln>
        </p:spPr>
      </p:sp>
      <p:sp>
        <p:nvSpPr>
          <p:cNvPr id="50179" name="ตัวยึดบันทึกย่อ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cs typeface="Cordia New" pitchFamily="34" charset="-34"/>
              </a:rPr>
              <a:t>Community Change Process</a:t>
            </a:r>
          </a:p>
          <a:p>
            <a:pPr algn="thaiDist" eaLnBrk="1" hangingPunct="1">
              <a:buFont typeface="Arial" charset="0"/>
              <a:buNone/>
              <a:defRPr/>
            </a:pPr>
            <a:r>
              <a:rPr lang="en-US" dirty="0" smtClean="0">
                <a:latin typeface="Angsana New" pitchFamily="18" charset="-34"/>
                <a:cs typeface="Angsana New" pitchFamily="18" charset="-34"/>
              </a:rPr>
              <a:t>1. </a:t>
            </a:r>
            <a:r>
              <a:rPr lang="th-TH" dirty="0" smtClean="0">
                <a:latin typeface="Angsana New" pitchFamily="18" charset="-34"/>
                <a:cs typeface="Angsana New" pitchFamily="18" charset="-34"/>
              </a:rPr>
              <a:t>แต่งตั้งคณะทำงานขับเคลื่อนการดำเนินงานในชุมชน</a:t>
            </a:r>
            <a:endParaRPr lang="en-US" dirty="0" smtClean="0">
              <a:latin typeface="Angsana New" pitchFamily="18" charset="-34"/>
              <a:cs typeface="Angsana New" pitchFamily="18" charset="-34"/>
            </a:endParaRPr>
          </a:p>
          <a:p>
            <a:pPr algn="thaiDist" eaLnBrk="1" hangingPunct="1">
              <a:buFont typeface="Arial" charset="0"/>
              <a:buNone/>
              <a:defRPr/>
            </a:pPr>
            <a:r>
              <a:rPr lang="en-US" dirty="0" smtClean="0">
                <a:latin typeface="Angsana New" pitchFamily="18" charset="-34"/>
                <a:cs typeface="Angsana New" pitchFamily="18" charset="-34"/>
              </a:rPr>
              <a:t>2</a:t>
            </a:r>
            <a:r>
              <a:rPr lang="th-TH" dirty="0" smtClean="0">
                <a:latin typeface="Angsana New" pitchFamily="18" charset="-34"/>
                <a:cs typeface="Angsana New" pitchFamily="18" charset="-34"/>
              </a:rPr>
              <a:t>. ประเมินและวิเคราะห์ชุมชนที่เกี่ยวข้องกับโรคไม่ติดต่อเรื้อรัง ทั้งปัจจัยเสี่ยงและโรค โดยเจ้าหน้าที่สาธารณสุขและอาสาสมัครสาธารณสุข</a:t>
            </a:r>
          </a:p>
          <a:p>
            <a:pPr algn="thaiDist" eaLnBrk="1" hangingPunct="1">
              <a:buFont typeface="Arial" charset="0"/>
              <a:buNone/>
              <a:defRPr/>
            </a:pPr>
            <a:r>
              <a:rPr lang="th-TH" dirty="0" smtClean="0">
                <a:latin typeface="Angsana New" pitchFamily="18" charset="-34"/>
                <a:cs typeface="Angsana New" pitchFamily="18" charset="-34"/>
              </a:rPr>
              <a:t>3. ทำแผนชุมชนร่วมกันในเวทีชุมชน โดยนำผลการสำรวจประเมินและวิเคราะห์ชุมชน นำเสนอต่อแกนนำและชุมชนให้รับรู้ สถานการณ์ปัญหาโรคและปัจจัยเสี่ยง รวมทั้งจัดลำดับความสำคัญของปัญหา วางแผน และแก้ไขปัญหาโดยการมีส่วนร่วมของแกนนำชุมชนส่วนร่วม</a:t>
            </a:r>
            <a:endParaRPr lang="en-US"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4. การดำเนินการตามแผนชุมชน </a:t>
            </a:r>
            <a:endParaRPr lang="en-US" dirty="0" smtClean="0">
              <a:latin typeface="Angsana New" pitchFamily="18" charset="-34"/>
              <a:cs typeface="Angsana New" pitchFamily="18" charset="-34"/>
            </a:endParaRPr>
          </a:p>
          <a:p>
            <a:pPr algn="thaiDist" eaLnBrk="1" hangingPunct="1">
              <a:buFont typeface="Arial" charset="0"/>
              <a:buNone/>
              <a:defRPr/>
            </a:pPr>
            <a:r>
              <a:rPr lang="en-US" dirty="0" smtClean="0">
                <a:latin typeface="Angsana New" pitchFamily="18" charset="-34"/>
                <a:cs typeface="Angsana New" pitchFamily="18" charset="-34"/>
              </a:rPr>
              <a:t>4.1.</a:t>
            </a:r>
            <a:r>
              <a:rPr lang="th-TH" dirty="0" smtClean="0">
                <a:latin typeface="Angsana New" pitchFamily="18" charset="-34"/>
                <a:cs typeface="Angsana New" pitchFamily="18" charset="-34"/>
              </a:rPr>
              <a:t>ระยะก่อนดำเนินงาน เป็นการเตรียมความพร้อมในการดำเนินงาน และการขับเคลื่อนตามแผน และเตรียมความพร้อมผู้รับผิดชอบว่า ใคร /ทำอะไร /ที่ไหน /เมื่อไร /อย่างไร</a:t>
            </a:r>
            <a:r>
              <a:rPr lang="en-US" dirty="0" smtClean="0">
                <a:latin typeface="Angsana New" pitchFamily="18" charset="-34"/>
                <a:cs typeface="Angsana New" pitchFamily="18" charset="-34"/>
              </a:rPr>
              <a:t>/</a:t>
            </a:r>
            <a:r>
              <a:rPr lang="th-TH" dirty="0" smtClean="0">
                <a:latin typeface="Angsana New" pitchFamily="18" charset="-34"/>
                <a:cs typeface="Angsana New" pitchFamily="18" charset="-34"/>
              </a:rPr>
              <a:t>แหล่งงบประมาณ/เงินทุน</a:t>
            </a:r>
            <a:endParaRPr lang="en-US"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4.2.ระยะดำเนินการ เป็นการนำแผนงานไปสู่การปฏิบัติ ทั้งในด้านบริหารจัดการ  ควบคุมกำกับ ขับเคลื่อนให้เป็นไปตามแผน</a:t>
            </a:r>
            <a:r>
              <a:rPr lang="en-US" dirty="0" smtClean="0">
                <a:latin typeface="Angsana New" pitchFamily="18" charset="-34"/>
                <a:cs typeface="Angsana New" pitchFamily="18" charset="-34"/>
              </a:rPr>
              <a:t> </a:t>
            </a:r>
            <a:endParaRPr lang="th-TH"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5. กำกับติดตามและประเมินผลการดำเนินการโดยการมีส่วนร่วมของชุมชน เพื่อนำมาปรับปรุงแก้ไขการดำเนินงานต่อไป</a:t>
            </a:r>
            <a:r>
              <a:rPr lang="en-US" dirty="0" smtClean="0">
                <a:latin typeface="Angsana New" pitchFamily="18" charset="-34"/>
                <a:cs typeface="Angsana New" pitchFamily="18" charset="-34"/>
              </a:rPr>
              <a:t>  </a:t>
            </a:r>
            <a:r>
              <a:rPr lang="th-TH" dirty="0" smtClean="0">
                <a:latin typeface="Angsana New" pitchFamily="18" charset="-34"/>
                <a:cs typeface="Angsana New" pitchFamily="18" charset="-34"/>
              </a:rPr>
              <a:t>ประเมินผลแต่ละขั้นตอนตามแผนการดำเนินงาน</a:t>
            </a:r>
            <a:endParaRPr lang="en-US" dirty="0" smtClean="0">
              <a:latin typeface="Angsana New" pitchFamily="18" charset="-34"/>
              <a:cs typeface="Angsana New" pitchFamily="18" charset="-34"/>
            </a:endParaRPr>
          </a:p>
          <a:p>
            <a:pPr>
              <a:defRPr/>
            </a:pPr>
            <a:endParaRPr lang="en-US" dirty="0" smtClean="0"/>
          </a:p>
          <a:p>
            <a:pPr>
              <a:spcBef>
                <a:spcPct val="0"/>
              </a:spcBef>
            </a:pPr>
            <a:endParaRPr lang="th-TH" dirty="0" smtClean="0"/>
          </a:p>
        </p:txBody>
      </p:sp>
      <p:sp>
        <p:nvSpPr>
          <p:cNvPr id="50180" name="ตัวยึดหมายเลขภาพนิ่ง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237A9D-BE47-4F00-BFD1-057E300043AA}" type="slidenum">
              <a:rPr lang="th-TH"/>
              <a:pPr fontAlgn="base">
                <a:spcBef>
                  <a:spcPct val="0"/>
                </a:spcBef>
                <a:spcAft>
                  <a:spcPct val="0"/>
                </a:spcAft>
              </a:pPr>
              <a:t>32</a:t>
            </a:fld>
            <a:endParaRPr lang="th-T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ตัวยึดรูปบนภาพนิ่ง 1"/>
          <p:cNvSpPr>
            <a:spLocks noGrp="1" noRot="1" noChangeAspect="1" noTextEdit="1"/>
          </p:cNvSpPr>
          <p:nvPr>
            <p:ph type="sldImg"/>
          </p:nvPr>
        </p:nvSpPr>
        <p:spPr bwMode="auto">
          <a:noFill/>
          <a:ln>
            <a:solidFill>
              <a:srgbClr val="000000"/>
            </a:solidFill>
            <a:miter lim="800000"/>
            <a:headEnd/>
            <a:tailEnd/>
          </a:ln>
        </p:spPr>
      </p:sp>
      <p:sp>
        <p:nvSpPr>
          <p:cNvPr id="49155" name="ตัวยึดบันทึกย่อ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h-TH" smtClean="0"/>
          </a:p>
        </p:txBody>
      </p:sp>
      <p:sp>
        <p:nvSpPr>
          <p:cNvPr id="49156" name="ตัวยึดหมายเลขภาพนิ่ง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5BB20-F646-4AA0-8CDD-830DAFE0E968}" type="slidenum">
              <a:rPr lang="th-TH"/>
              <a:pPr fontAlgn="base">
                <a:spcBef>
                  <a:spcPct val="0"/>
                </a:spcBef>
                <a:spcAft>
                  <a:spcPct val="0"/>
                </a:spcAft>
              </a:pPr>
              <a:t>33</a:t>
            </a:fld>
            <a:endParaRPr lang="th-T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fontScale="92500" lnSpcReduction="20000"/>
          </a:bodyPr>
          <a:lstStyle/>
          <a:p>
            <a:pPr algn="thaiDist" eaLnBrk="1" fontAlgn="auto" hangingPunct="1">
              <a:spcAft>
                <a:spcPts val="0"/>
              </a:spcAft>
              <a:buFont typeface="Arial" pitchFamily="34" charset="0"/>
              <a:buNone/>
              <a:defRPr/>
            </a:pPr>
            <a:r>
              <a:rPr lang="th-TH" dirty="0" smtClean="0">
                <a:latin typeface="Angsana New" pitchFamily="18" charset="-34"/>
                <a:cs typeface="Angsana New" pitchFamily="18" charset="-34"/>
              </a:rPr>
              <a:t>เพื่อวัตถุประสงค์ให้ประชาชนมีสุขภาพดีถ้วนหน้าในปี ค.ศ.  2010  (</a:t>
            </a:r>
            <a:r>
              <a:rPr lang="en-US" dirty="0" smtClean="0">
                <a:latin typeface="Angsana New" pitchFamily="18" charset="-34"/>
                <a:cs typeface="Angsana New" pitchFamily="18" charset="-34"/>
              </a:rPr>
              <a:t>Healthy  People</a:t>
            </a:r>
            <a:r>
              <a:rPr lang="th-TH" dirty="0" smtClean="0">
                <a:latin typeface="Angsana New" pitchFamily="18" charset="-34"/>
                <a:cs typeface="Angsana New" pitchFamily="18" charset="-34"/>
              </a:rPr>
              <a:t> </a:t>
            </a:r>
            <a:r>
              <a:rPr lang="en-US" dirty="0" smtClean="0">
                <a:latin typeface="Angsana New" pitchFamily="18" charset="-34"/>
                <a:cs typeface="Angsana New" pitchFamily="18" charset="-34"/>
              </a:rPr>
              <a:t>,2010)</a:t>
            </a:r>
            <a:r>
              <a:rPr lang="en-US" b="1" dirty="0" smtClean="0">
                <a:latin typeface="Angsana New" pitchFamily="18" charset="-34"/>
                <a:cs typeface="Angsana New" pitchFamily="18" charset="-34"/>
              </a:rPr>
              <a:t>   </a:t>
            </a:r>
            <a:r>
              <a:rPr lang="th-TH" dirty="0" smtClean="0">
                <a:latin typeface="Angsana New" pitchFamily="18" charset="-34"/>
                <a:cs typeface="Angsana New" pitchFamily="18" charset="-34"/>
              </a:rPr>
              <a:t>องค์การอนามัยโลกจึงได้ให้ความสำคัญต่อการดำเนินงานในชุมชน ในกลุ่มเป้าหมายต่างๆ เช่น ในสถานศึกษา สถานที่ทำงาน สถานประกอบการและชุมชน กลยุทธ์ที่ใช้ในการดำเนินงานประกอบด้วย</a:t>
            </a:r>
          </a:p>
          <a:p>
            <a:pPr lvl="1" algn="thaiDist" eaLnBrk="1" fontAlgn="auto" hangingPunct="1">
              <a:spcAft>
                <a:spcPts val="0"/>
              </a:spcAft>
              <a:buFont typeface="Wingdings" pitchFamily="2" charset="2"/>
              <a:buChar char="Ø"/>
              <a:defRPr/>
            </a:pPr>
            <a:r>
              <a:rPr lang="en-US" sz="3200" dirty="0" smtClean="0">
                <a:latin typeface="Angsana New" pitchFamily="18" charset="-34"/>
                <a:cs typeface="Angsana New" pitchFamily="18" charset="-34"/>
              </a:rPr>
              <a:t>  </a:t>
            </a:r>
            <a:r>
              <a:rPr lang="en-US" sz="3200" b="1" dirty="0" smtClean="0">
                <a:latin typeface="Angsana New" pitchFamily="18" charset="-34"/>
                <a:cs typeface="Angsana New" pitchFamily="18" charset="-34"/>
              </a:rPr>
              <a:t>Education strategies  </a:t>
            </a:r>
            <a:r>
              <a:rPr lang="th-TH" sz="3200" dirty="0" smtClean="0">
                <a:latin typeface="Angsana New" pitchFamily="18" charset="-34"/>
                <a:cs typeface="Angsana New" pitchFamily="18" charset="-34"/>
              </a:rPr>
              <a:t>การให้ความรู้ สร้างความตระหนัก  การเสริมสร้างสุขภาพแก่ประชาชน </a:t>
            </a:r>
            <a:endParaRPr lang="en-US" sz="3200" dirty="0" smtClean="0">
              <a:latin typeface="Angsana New" pitchFamily="18" charset="-34"/>
              <a:cs typeface="Angsana New" pitchFamily="18" charset="-34"/>
            </a:endParaRPr>
          </a:p>
          <a:p>
            <a:pPr lvl="1" algn="thaiDist" eaLnBrk="1" fontAlgn="auto" hangingPunct="1">
              <a:spcAft>
                <a:spcPts val="0"/>
              </a:spcAft>
              <a:buFont typeface="Wingdings" pitchFamily="2" charset="2"/>
              <a:buChar char="Ø"/>
              <a:defRPr/>
            </a:pPr>
            <a:r>
              <a:rPr lang="en-US" sz="3200" dirty="0" smtClean="0">
                <a:latin typeface="Angsana New" pitchFamily="18" charset="-34"/>
                <a:cs typeface="Angsana New" pitchFamily="18" charset="-34"/>
              </a:rPr>
              <a:t>  </a:t>
            </a:r>
            <a:r>
              <a:rPr lang="en-US" sz="3200" b="1" dirty="0" smtClean="0">
                <a:latin typeface="Angsana New" pitchFamily="18" charset="-34"/>
                <a:cs typeface="Angsana New" pitchFamily="18" charset="-34"/>
              </a:rPr>
              <a:t>Policy strategies  </a:t>
            </a:r>
            <a:r>
              <a:rPr lang="th-TH" sz="3200" dirty="0" smtClean="0">
                <a:latin typeface="Angsana New" pitchFamily="18" charset="-34"/>
                <a:cs typeface="Angsana New" pitchFamily="18" charset="-34"/>
              </a:rPr>
              <a:t>การมีนโยบาย กฎ ระเบียบของชุมชนที่เอื้อต่อการมีสุขภาพดี</a:t>
            </a:r>
            <a:endParaRPr lang="en-US" sz="3200" dirty="0" smtClean="0">
              <a:latin typeface="Angsana New" pitchFamily="18" charset="-34"/>
              <a:cs typeface="Angsana New" pitchFamily="18" charset="-34"/>
            </a:endParaRPr>
          </a:p>
          <a:p>
            <a:pPr lvl="1" algn="thaiDist" eaLnBrk="1" fontAlgn="auto" hangingPunct="1">
              <a:spcAft>
                <a:spcPts val="0"/>
              </a:spcAft>
              <a:buFont typeface="Wingdings" pitchFamily="2" charset="2"/>
              <a:buChar char="Ø"/>
              <a:defRPr/>
            </a:pPr>
            <a:r>
              <a:rPr lang="en-US" sz="3200" dirty="0" smtClean="0">
                <a:latin typeface="Angsana New" pitchFamily="18" charset="-34"/>
                <a:cs typeface="Angsana New" pitchFamily="18" charset="-34"/>
              </a:rPr>
              <a:t>  </a:t>
            </a:r>
            <a:r>
              <a:rPr lang="en-US" sz="3200" b="1" dirty="0" smtClean="0">
                <a:latin typeface="Angsana New" pitchFamily="18" charset="-34"/>
                <a:cs typeface="Angsana New" pitchFamily="18" charset="-34"/>
              </a:rPr>
              <a:t>Environmental strategies</a:t>
            </a:r>
            <a:r>
              <a:rPr lang="th-TH" sz="3200" b="1" dirty="0" smtClean="0">
                <a:latin typeface="Angsana New" pitchFamily="18" charset="-34"/>
                <a:cs typeface="Angsana New" pitchFamily="18" charset="-34"/>
              </a:rPr>
              <a:t> </a:t>
            </a:r>
            <a:r>
              <a:rPr lang="th-TH" sz="3200" dirty="0" smtClean="0">
                <a:latin typeface="Angsana New" pitchFamily="18" charset="-34"/>
                <a:cs typeface="Angsana New" pitchFamily="18" charset="-34"/>
              </a:rPr>
              <a:t>การปรับเปลี่ยนสภาพแวดล้อมที่เอื้อต่อการมีสุขภาพดี</a:t>
            </a:r>
            <a:endParaRPr lang="en-US" sz="3200" dirty="0" smtClean="0">
              <a:latin typeface="Angsana New" pitchFamily="18" charset="-34"/>
              <a:cs typeface="Angsana New" pitchFamily="18" charset="-34"/>
            </a:endParaRPr>
          </a:p>
          <a:p>
            <a:pPr>
              <a:defRPr/>
            </a:pPr>
            <a:endParaRPr lang="en-US" dirty="0" smtClean="0"/>
          </a:p>
          <a:p>
            <a:endParaRPr lang="th-TH" dirty="0"/>
          </a:p>
        </p:txBody>
      </p:sp>
      <p:sp>
        <p:nvSpPr>
          <p:cNvPr id="4" name="ตัวยึดหมายเลขภาพนิ่ง 3"/>
          <p:cNvSpPr>
            <a:spLocks noGrp="1"/>
          </p:cNvSpPr>
          <p:nvPr>
            <p:ph type="sldNum" sz="quarter" idx="10"/>
          </p:nvPr>
        </p:nvSpPr>
        <p:spPr/>
        <p:txBody>
          <a:bodyPr/>
          <a:lstStyle/>
          <a:p>
            <a:pPr>
              <a:defRPr/>
            </a:pPr>
            <a:fld id="{2D469BA5-A998-4F08-BF29-BB83EDDAC204}" type="slidenum">
              <a:rPr lang="th-TH" smtClean="0"/>
              <a:pPr>
                <a:defRPr/>
              </a:pPr>
              <a:t>34</a:t>
            </a:fld>
            <a:endParaRPr lang="th-T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ตัวยึดรูปบนภาพนิ่ง 1"/>
          <p:cNvSpPr>
            <a:spLocks noGrp="1" noRot="1" noChangeAspect="1" noTextEdit="1"/>
          </p:cNvSpPr>
          <p:nvPr>
            <p:ph type="sldImg"/>
          </p:nvPr>
        </p:nvSpPr>
        <p:spPr bwMode="auto">
          <a:noFill/>
          <a:ln>
            <a:solidFill>
              <a:srgbClr val="000000"/>
            </a:solidFill>
            <a:miter lim="800000"/>
            <a:headEnd/>
            <a:tailEnd/>
          </a:ln>
        </p:spPr>
      </p:sp>
      <p:sp>
        <p:nvSpPr>
          <p:cNvPr id="47107" name="ตัวยึดบันทึกย่อ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h-TH" smtClean="0"/>
          </a:p>
        </p:txBody>
      </p:sp>
      <p:sp>
        <p:nvSpPr>
          <p:cNvPr id="47108" name="ตัวยึดหมายเลขภาพนิ่ง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C35943-084C-4ED1-A3E0-AB691246A87D}" type="slidenum">
              <a:rPr lang="th-TH"/>
              <a:pPr fontAlgn="base">
                <a:spcBef>
                  <a:spcPct val="0"/>
                </a:spcBef>
                <a:spcAft>
                  <a:spcPct val="0"/>
                </a:spcAft>
              </a:pPr>
              <a:t>36</a:t>
            </a:fld>
            <a:endParaRPr lang="th-T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ตัวยึดรูปบนภาพนิ่ง 1"/>
          <p:cNvSpPr>
            <a:spLocks noGrp="1" noRot="1" noChangeAspect="1" noTextEdit="1"/>
          </p:cNvSpPr>
          <p:nvPr>
            <p:ph type="sldImg"/>
          </p:nvPr>
        </p:nvSpPr>
        <p:spPr bwMode="auto">
          <a:noFill/>
          <a:ln>
            <a:solidFill>
              <a:srgbClr val="000000"/>
            </a:solidFill>
            <a:miter lim="800000"/>
            <a:headEnd/>
            <a:tailEnd/>
          </a:ln>
        </p:spPr>
      </p:sp>
      <p:sp>
        <p:nvSpPr>
          <p:cNvPr id="50179" name="ตัวยึดบันทึกย่อ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cs typeface="Cordia New" pitchFamily="34" charset="-34"/>
              </a:rPr>
              <a:t>Community Change Process</a:t>
            </a:r>
          </a:p>
          <a:p>
            <a:pPr algn="thaiDist" eaLnBrk="1" hangingPunct="1">
              <a:buFont typeface="Arial" charset="0"/>
              <a:buNone/>
              <a:defRPr/>
            </a:pPr>
            <a:r>
              <a:rPr lang="en-US" dirty="0" smtClean="0">
                <a:latin typeface="Angsana New" pitchFamily="18" charset="-34"/>
                <a:cs typeface="Angsana New" pitchFamily="18" charset="-34"/>
              </a:rPr>
              <a:t>1. </a:t>
            </a:r>
            <a:r>
              <a:rPr lang="th-TH" dirty="0" smtClean="0">
                <a:latin typeface="Angsana New" pitchFamily="18" charset="-34"/>
                <a:cs typeface="Angsana New" pitchFamily="18" charset="-34"/>
              </a:rPr>
              <a:t>แต่งตั้งคณะทำงานขับเคลื่อนการดำเนินงานในชุมชน</a:t>
            </a:r>
            <a:endParaRPr lang="en-US" dirty="0" smtClean="0">
              <a:latin typeface="Angsana New" pitchFamily="18" charset="-34"/>
              <a:cs typeface="Angsana New" pitchFamily="18" charset="-34"/>
            </a:endParaRPr>
          </a:p>
          <a:p>
            <a:pPr algn="thaiDist" eaLnBrk="1" hangingPunct="1">
              <a:buFont typeface="Arial" charset="0"/>
              <a:buNone/>
              <a:defRPr/>
            </a:pPr>
            <a:r>
              <a:rPr lang="en-US" dirty="0" smtClean="0">
                <a:latin typeface="Angsana New" pitchFamily="18" charset="-34"/>
                <a:cs typeface="Angsana New" pitchFamily="18" charset="-34"/>
              </a:rPr>
              <a:t>2</a:t>
            </a:r>
            <a:r>
              <a:rPr lang="th-TH" dirty="0" smtClean="0">
                <a:latin typeface="Angsana New" pitchFamily="18" charset="-34"/>
                <a:cs typeface="Angsana New" pitchFamily="18" charset="-34"/>
              </a:rPr>
              <a:t>. ประเมินและวิเคราะห์ชุมชนที่เกี่ยวข้องกับโรคไม่ติดต่อเรื้อรัง ทั้งปัจจัยเสี่ยงและโรค โดยเจ้าหน้าที่สาธารณสุขและอาสาสมัครสาธารณสุข</a:t>
            </a:r>
          </a:p>
          <a:p>
            <a:pPr algn="thaiDist" eaLnBrk="1" hangingPunct="1">
              <a:buFont typeface="Arial" charset="0"/>
              <a:buNone/>
              <a:defRPr/>
            </a:pPr>
            <a:r>
              <a:rPr lang="th-TH" dirty="0" smtClean="0">
                <a:latin typeface="Angsana New" pitchFamily="18" charset="-34"/>
                <a:cs typeface="Angsana New" pitchFamily="18" charset="-34"/>
              </a:rPr>
              <a:t>3. ทำแผนชุมชนร่วมกันในเวทีชุมชน โดยนำผลการสำรวจประเมินและวิเคราะห์ชุมชน นำเสนอต่อแกนนำและชุมชนให้รับรู้ สถานการณ์ปัญหาโรคและปัจจัยเสี่ยง รวมทั้งจัดลำดับความสำคัญของปัญหา วางแผน และแก้ไขปัญหาโดยการมีส่วนร่วมของแกนนำชุมชนส่วนร่วม</a:t>
            </a:r>
            <a:endParaRPr lang="en-US"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4. การดำเนินการตามแผนชุมชน </a:t>
            </a:r>
            <a:endParaRPr lang="en-US" dirty="0" smtClean="0">
              <a:latin typeface="Angsana New" pitchFamily="18" charset="-34"/>
              <a:cs typeface="Angsana New" pitchFamily="18" charset="-34"/>
            </a:endParaRPr>
          </a:p>
          <a:p>
            <a:pPr algn="thaiDist" eaLnBrk="1" hangingPunct="1">
              <a:buFont typeface="Arial" charset="0"/>
              <a:buNone/>
              <a:defRPr/>
            </a:pPr>
            <a:r>
              <a:rPr lang="en-US" dirty="0" smtClean="0">
                <a:latin typeface="Angsana New" pitchFamily="18" charset="-34"/>
                <a:cs typeface="Angsana New" pitchFamily="18" charset="-34"/>
              </a:rPr>
              <a:t>4.1.</a:t>
            </a:r>
            <a:r>
              <a:rPr lang="th-TH" dirty="0" smtClean="0">
                <a:latin typeface="Angsana New" pitchFamily="18" charset="-34"/>
                <a:cs typeface="Angsana New" pitchFamily="18" charset="-34"/>
              </a:rPr>
              <a:t>ระยะก่อนดำเนินงาน เป็นการเตรียมความพร้อมในการดำเนินงาน และการขับเคลื่อนตามแผน และเตรียมความพร้อมผู้รับผิดชอบว่า ใคร /ทำอะไร /ที่ไหน /เมื่อไร /อย่างไร</a:t>
            </a:r>
            <a:r>
              <a:rPr lang="en-US" dirty="0" smtClean="0">
                <a:latin typeface="Angsana New" pitchFamily="18" charset="-34"/>
                <a:cs typeface="Angsana New" pitchFamily="18" charset="-34"/>
              </a:rPr>
              <a:t>/</a:t>
            </a:r>
            <a:r>
              <a:rPr lang="th-TH" dirty="0" smtClean="0">
                <a:latin typeface="Angsana New" pitchFamily="18" charset="-34"/>
                <a:cs typeface="Angsana New" pitchFamily="18" charset="-34"/>
              </a:rPr>
              <a:t>แหล่งงบประมาณ/เงินทุน</a:t>
            </a:r>
            <a:endParaRPr lang="en-US"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4.2.ระยะดำเนินการ เป็นการนำแผนงานไปสู่การปฏิบัติ ทั้งในด้านบริหารจัดการ  ควบคุมกำกับ ขับเคลื่อนให้เป็นไปตามแผน</a:t>
            </a:r>
            <a:r>
              <a:rPr lang="en-US" dirty="0" smtClean="0">
                <a:latin typeface="Angsana New" pitchFamily="18" charset="-34"/>
                <a:cs typeface="Angsana New" pitchFamily="18" charset="-34"/>
              </a:rPr>
              <a:t> </a:t>
            </a:r>
            <a:endParaRPr lang="th-TH"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5. กำกับติดตามและประเมินผลการดำเนินการโดยการมีส่วนร่วมของชุมชน เพื่อนำมาปรับปรุงแก้ไขการดำเนินงานต่อไป</a:t>
            </a:r>
            <a:r>
              <a:rPr lang="en-US" dirty="0" smtClean="0">
                <a:latin typeface="Angsana New" pitchFamily="18" charset="-34"/>
                <a:cs typeface="Angsana New" pitchFamily="18" charset="-34"/>
              </a:rPr>
              <a:t>  </a:t>
            </a:r>
            <a:r>
              <a:rPr lang="th-TH" dirty="0" smtClean="0">
                <a:latin typeface="Angsana New" pitchFamily="18" charset="-34"/>
                <a:cs typeface="Angsana New" pitchFamily="18" charset="-34"/>
              </a:rPr>
              <a:t>ประเมินผลแต่ละขั้นตอนตามแผนการดำเนินงาน</a:t>
            </a:r>
            <a:endParaRPr lang="en-US" dirty="0" smtClean="0">
              <a:latin typeface="Angsana New" pitchFamily="18" charset="-34"/>
              <a:cs typeface="Angsana New" pitchFamily="18" charset="-34"/>
            </a:endParaRPr>
          </a:p>
          <a:p>
            <a:pPr>
              <a:defRPr/>
            </a:pPr>
            <a:endParaRPr lang="en-US" dirty="0" smtClean="0"/>
          </a:p>
          <a:p>
            <a:pPr>
              <a:spcBef>
                <a:spcPct val="0"/>
              </a:spcBef>
            </a:pPr>
            <a:endParaRPr lang="th-TH" dirty="0" smtClean="0"/>
          </a:p>
        </p:txBody>
      </p:sp>
      <p:sp>
        <p:nvSpPr>
          <p:cNvPr id="50180" name="ตัวยึดหมายเลขภาพนิ่ง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237A9D-BE47-4F00-BFD1-057E300043AA}" type="slidenum">
              <a:rPr lang="th-TH"/>
              <a:pPr fontAlgn="base">
                <a:spcBef>
                  <a:spcPct val="0"/>
                </a:spcBef>
                <a:spcAft>
                  <a:spcPct val="0"/>
                </a:spcAft>
              </a:pPr>
              <a:t>39</a:t>
            </a:fld>
            <a:endParaRPr lang="th-T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cs typeface="Cordia New" pitchFamily="34" charset="-34"/>
              </a:rPr>
              <a:t>1.</a:t>
            </a:r>
            <a:r>
              <a:rPr lang="th-TH" smtClean="0"/>
              <a:t>ชุมชนเป็นจุดศูนย์กลางการดูแลสุขภาพ โดยผ่านกระบวนการ (ร่วมขับเคลื่อน) ร่วมคิด (ร่วมวิเคราะห์ ร่วมวางแผน ) ร่วมทำ (ร่วมรับผล ร่วมประเมิน) ในชุมชนอย่างเป็นระบบ ที่เหมาะสมกับปัญหา วิถีชีวิตและบริบทของชุมชน</a:t>
            </a:r>
          </a:p>
          <a:p>
            <a:r>
              <a:rPr lang="th-TH" smtClean="0"/>
              <a:t>สร้างความเข้มแข็งให้กับชุมชน</a:t>
            </a:r>
            <a:endParaRPr lang="en-US" smtClean="0">
              <a:cs typeface="Cordia New" pitchFamily="34" charset="-34"/>
            </a:endParaRPr>
          </a:p>
          <a:p>
            <a:r>
              <a:rPr lang="en-US" smtClean="0">
                <a:cs typeface="Cordia New" pitchFamily="34" charset="-34"/>
              </a:rPr>
              <a:t>2. </a:t>
            </a:r>
            <a:r>
              <a:rPr lang="th-TH" smtClean="0"/>
              <a:t>ภาคีเครือข่าย ท้องถิ่น ภาครัฐ ภาคเอกชน</a:t>
            </a:r>
            <a:r>
              <a:rPr lang="en-US" smtClean="0">
                <a:cs typeface="Cordia New" pitchFamily="34" charset="-34"/>
              </a:rPr>
              <a:t> </a:t>
            </a:r>
            <a:r>
              <a:rPr lang="th-TH" smtClean="0"/>
              <a:t>ภาคประชาชน</a:t>
            </a:r>
          </a:p>
          <a:p>
            <a:endParaRPr lang="en-US" smtClean="0">
              <a:cs typeface="Cordia New" pitchFamily="34" charset="-34"/>
            </a:endParaRPr>
          </a:p>
        </p:txBody>
      </p:sp>
      <p:sp>
        <p:nvSpPr>
          <p:cNvPr id="4" name="Slide Number Placeholder 3"/>
          <p:cNvSpPr>
            <a:spLocks noGrp="1"/>
          </p:cNvSpPr>
          <p:nvPr>
            <p:ph type="sldNum" sz="quarter" idx="5"/>
          </p:nvPr>
        </p:nvSpPr>
        <p:spPr/>
        <p:txBody>
          <a:bodyPr/>
          <a:lstStyle/>
          <a:p>
            <a:pPr>
              <a:defRPr/>
            </a:pPr>
            <a:fld id="{275CE715-0227-4602-B969-3A60513FD91D}" type="slidenum">
              <a:rPr lang="th-TH" smtClean="0"/>
              <a:pPr>
                <a:defRPr/>
              </a:pPr>
              <a:t>48</a:t>
            </a:fld>
            <a:endParaRPr lang="th-T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Every time we step out our doors, our health is affected by the physical design of our community. T</a:t>
            </a:r>
            <a:r>
              <a:rPr lang="en-US" dirty="0" smtClean="0"/>
              <a:t>his presentation discusses</a:t>
            </a:r>
            <a:r>
              <a:rPr lang="en-US" baseline="0" dirty="0" smtClean="0"/>
              <a:t> </a:t>
            </a:r>
            <a:r>
              <a:rPr lang="en-US" dirty="0" smtClean="0"/>
              <a:t>how planning and designing communities with health in mind can lead to improved community health, wellness, and quality of life.  </a:t>
            </a:r>
          </a:p>
          <a:p>
            <a:pPr defTabSz="897301" eaLnBrk="0" fontAlgn="base" hangingPunct="0">
              <a:spcBef>
                <a:spcPct val="30000"/>
              </a:spcBef>
              <a:spcAft>
                <a:spcPct val="0"/>
              </a:spcAft>
              <a:defRPr/>
            </a:pPr>
            <a:endParaRPr lang="en-US" dirty="0" smtClean="0">
              <a:solidFill>
                <a:srgbClr val="FF0000"/>
              </a:solidFill>
            </a:endParaRPr>
          </a:p>
          <a:p>
            <a:pPr defTabSz="897301" eaLnBrk="0" fontAlgn="base" hangingPunct="0">
              <a:spcBef>
                <a:spcPct val="30000"/>
              </a:spcBef>
              <a:spcAft>
                <a:spcPct val="0"/>
              </a:spcAft>
              <a:defRPr/>
            </a:pPr>
            <a:r>
              <a:rPr lang="en-US" dirty="0" smtClean="0">
                <a:solidFill>
                  <a:srgbClr val="FF0000"/>
                </a:solidFill>
              </a:rPr>
              <a:t>In June 2011, the U.S. Surgeon</a:t>
            </a:r>
            <a:r>
              <a:rPr lang="en-US" baseline="0" dirty="0" smtClean="0">
                <a:solidFill>
                  <a:srgbClr val="FF0000"/>
                </a:solidFill>
              </a:rPr>
              <a:t> General released</a:t>
            </a:r>
            <a:r>
              <a:rPr lang="en-US" dirty="0" smtClean="0">
                <a:solidFill>
                  <a:srgbClr val="FF0000"/>
                </a:solidFill>
              </a:rPr>
              <a:t> </a:t>
            </a:r>
            <a:r>
              <a:rPr lang="en-US" baseline="0" dirty="0" smtClean="0">
                <a:solidFill>
                  <a:srgbClr val="FF0000"/>
                </a:solidFill>
              </a:rPr>
              <a:t>the </a:t>
            </a:r>
            <a:r>
              <a:rPr lang="en-US" i="1" baseline="0" dirty="0" smtClean="0">
                <a:solidFill>
                  <a:srgbClr val="FF0000"/>
                </a:solidFill>
              </a:rPr>
              <a:t>National Prevention Strategy: America’s Plan for Health and Wellness</a:t>
            </a:r>
            <a:r>
              <a:rPr lang="en-US" baseline="0" dirty="0" smtClean="0">
                <a:solidFill>
                  <a:srgbClr val="FF0000"/>
                </a:solidFill>
              </a:rPr>
              <a:t>. The report states that a part of achieving health and wellness is </a:t>
            </a:r>
            <a:r>
              <a:rPr lang="en-US" sz="1200" b="1" dirty="0" smtClean="0">
                <a:solidFill>
                  <a:srgbClr val="FF0000"/>
                </a:solidFill>
              </a:rPr>
              <a:t>Building Healthy and Safe Community Environments</a:t>
            </a:r>
            <a:r>
              <a:rPr lang="en-US" sz="1200" dirty="0" smtClean="0">
                <a:solidFill>
                  <a:srgbClr val="FF0000"/>
                </a:solidFill>
              </a:rPr>
              <a:t> and </a:t>
            </a:r>
            <a:r>
              <a:rPr lang="en-US" sz="1200" b="1" dirty="0" smtClean="0">
                <a:solidFill>
                  <a:srgbClr val="FF0000"/>
                </a:solidFill>
              </a:rPr>
              <a:t>Empowering People to Make Healthy Choices</a:t>
            </a:r>
            <a:r>
              <a:rPr lang="en-US" sz="1200" dirty="0" smtClean="0">
                <a:solidFill>
                  <a:srgbClr val="FF0000"/>
                </a:solidFill>
              </a:rPr>
              <a:t>.  Healthy community design can help achieve that and more.</a:t>
            </a:r>
            <a:endParaRPr lang="en-US" dirty="0" smtClean="0">
              <a:solidFill>
                <a:srgbClr val="FF0000"/>
              </a:solidFill>
            </a:endParaRPr>
          </a:p>
          <a:p>
            <a:endParaRPr lang="en-US" dirty="0" smtClean="0"/>
          </a:p>
        </p:txBody>
      </p:sp>
      <p:sp>
        <p:nvSpPr>
          <p:cNvPr id="4" name="Slide Number Placeholder 3"/>
          <p:cNvSpPr>
            <a:spLocks noGrp="1"/>
          </p:cNvSpPr>
          <p:nvPr>
            <p:ph type="sldNum" sz="quarter" idx="10"/>
          </p:nvPr>
        </p:nvSpPr>
        <p:spPr/>
        <p:txBody>
          <a:bodyPr/>
          <a:lstStyle/>
          <a:p>
            <a:pPr>
              <a:defRPr/>
            </a:pPr>
            <a:fld id="{ECC5ACC9-1056-4DBA-B52F-401484A65F94}" type="slidenum">
              <a:rPr lang="en-US" smtClean="0"/>
              <a:pPr>
                <a:defRPr/>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B74538D-CC6A-407F-AFA6-84DEE89219B9}" type="slidenum">
              <a:rPr lang="en-GB" sz="1200">
                <a:latin typeface="+mn-lt"/>
                <a:cs typeface="+mn-cs"/>
              </a:rPr>
              <a:pPr algn="r" fontAlgn="auto">
                <a:spcBef>
                  <a:spcPts val="0"/>
                </a:spcBef>
                <a:spcAft>
                  <a:spcPts val="0"/>
                </a:spcAft>
                <a:defRPr/>
              </a:pPr>
              <a:t>6</a:t>
            </a:fld>
            <a:endParaRPr lang="en-GB" sz="1200">
              <a:latin typeface="+mn-lt"/>
              <a:cs typeface="+mn-cs"/>
            </a:endParaRPr>
          </a:p>
        </p:txBody>
      </p:sp>
      <p:sp>
        <p:nvSpPr>
          <p:cNvPr id="45059" name="Rectangle 1"/>
          <p:cNvSpPr>
            <a:spLocks noGrp="1" noRot="1" noChangeAspect="1" noChangeArrowheads="1" noTextEdit="1"/>
          </p:cNvSpPr>
          <p:nvPr>
            <p:ph type="sldImg"/>
          </p:nvPr>
        </p:nvSpPr>
        <p:spPr bwMode="auto">
          <a:xfrm>
            <a:off x="1143000" y="685800"/>
            <a:ext cx="4573588" cy="3430588"/>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bwMode="auto">
          <a:xfrm>
            <a:off x="914400" y="4343400"/>
            <a:ext cx="5030788" cy="4117975"/>
          </a:xfrm>
          <a:noFill/>
        </p:spPr>
        <p:txBody>
          <a:bodyPr wrap="none" numCol="1" anchor="ctr" anchorCtr="0" compatLnSpc="1">
            <a:prstTxWarp prst="textNoShape">
              <a:avLst/>
            </a:prstTxWarp>
          </a:bodyPr>
          <a:lstStyle/>
          <a:p>
            <a:endParaRPr lang="en-US" smtClean="0">
              <a:latin typeface="Times New Roman" pitchFamily="18" charset="0"/>
              <a:cs typeface="Cordia New" pitchFamily="34" charset="-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eaLnBrk="1" hangingPunct="1">
              <a:spcBef>
                <a:spcPct val="0"/>
              </a:spcBef>
            </a:pPr>
            <a:r>
              <a:rPr lang="en-US" dirty="0" smtClean="0"/>
              <a:t>Major</a:t>
            </a:r>
            <a:r>
              <a:rPr lang="en-US" baseline="0" dirty="0" smtClean="0"/>
              <a:t> factors that determine our health are:</a:t>
            </a:r>
          </a:p>
          <a:p>
            <a:pPr eaLnBrk="1" hangingPunct="1">
              <a:spcBef>
                <a:spcPct val="0"/>
              </a:spcBef>
            </a:pPr>
            <a:r>
              <a:rPr lang="en-US" u="sng" dirty="0" smtClean="0"/>
              <a:t>Family Health History</a:t>
            </a:r>
            <a:r>
              <a:rPr lang="en-US" dirty="0" smtClean="0"/>
              <a:t>: Many people have a family health history of some chronic diseases (like cancer, coronary heart disease, and diabetes) and health conditions (like high blood pressure). People who have a close family member with a chronic disease may have a higher risk for developing that disease than those without such a family member.</a:t>
            </a:r>
          </a:p>
          <a:p>
            <a:pPr eaLnBrk="1" hangingPunct="1">
              <a:spcBef>
                <a:spcPct val="0"/>
              </a:spcBef>
            </a:pPr>
            <a:endParaRPr lang="en-US" dirty="0" smtClean="0"/>
          </a:p>
          <a:p>
            <a:pPr eaLnBrk="1" hangingPunct="1">
              <a:spcBef>
                <a:spcPct val="0"/>
              </a:spcBef>
            </a:pPr>
            <a:r>
              <a:rPr lang="en-US" u="sng" dirty="0" smtClean="0"/>
              <a:t>Behaviors/Lifestyles</a:t>
            </a:r>
            <a:r>
              <a:rPr lang="en-US" dirty="0" smtClean="0"/>
              <a:t>: We all make choices that affect</a:t>
            </a:r>
            <a:r>
              <a:rPr lang="en-US" baseline="0" dirty="0" smtClean="0"/>
              <a:t> our health. Some people choose to eat healthy, get regular physical activity and maintain a healthy weight; they don’t smoke or put themselves at risk for injury or catching a disease.  </a:t>
            </a:r>
            <a:endParaRPr lang="en-US" dirty="0" smtClean="0"/>
          </a:p>
          <a:p>
            <a:pPr eaLnBrk="1" hangingPunct="1">
              <a:spcBef>
                <a:spcPct val="0"/>
              </a:spcBef>
            </a:pPr>
            <a:endParaRPr lang="en-US" dirty="0" smtClean="0"/>
          </a:p>
          <a:p>
            <a:pPr defTabSz="897301" fontAlgn="base">
              <a:spcBef>
                <a:spcPct val="0"/>
              </a:spcBef>
              <a:spcAft>
                <a:spcPct val="0"/>
              </a:spcAft>
              <a:defRPr/>
            </a:pPr>
            <a:r>
              <a:rPr lang="en-US" u="sng" dirty="0" smtClean="0"/>
              <a:t>Environment</a:t>
            </a:r>
            <a:r>
              <a:rPr lang="en-US" dirty="0" smtClean="0"/>
              <a:t> –  The environment</a:t>
            </a:r>
            <a:r>
              <a:rPr lang="en-US" baseline="0" dirty="0" smtClean="0"/>
              <a:t> can directly influence our health, such as when we are exposed to pollution or injured due to environmental hazards, and it also influences our behavior and lifestyle.  Behaviors and lifestyle choices are in part, shaped by </a:t>
            </a:r>
            <a:r>
              <a:rPr lang="en-US" dirty="0" smtClean="0"/>
              <a:t>environment</a:t>
            </a:r>
            <a:r>
              <a:rPr lang="en-US" baseline="0" dirty="0" smtClean="0"/>
              <a:t> </a:t>
            </a:r>
            <a:r>
              <a:rPr lang="en-US" dirty="0" smtClean="0"/>
              <a:t> where people are born, grow, live, work, worship, and age; and the</a:t>
            </a:r>
            <a:r>
              <a:rPr lang="en-US" baseline="0" dirty="0" smtClean="0"/>
              <a:t> health systems available to them</a:t>
            </a:r>
            <a:r>
              <a:rPr lang="en-US" dirty="0" smtClean="0"/>
              <a:t>. The</a:t>
            </a:r>
            <a:r>
              <a:rPr lang="en-US" baseline="0" dirty="0" smtClean="0"/>
              <a:t> term “e</a:t>
            </a:r>
            <a:r>
              <a:rPr lang="en-US" dirty="0" smtClean="0"/>
              <a:t>nvironment”</a:t>
            </a:r>
            <a:r>
              <a:rPr lang="en-US" baseline="0" dirty="0" smtClean="0"/>
              <a:t> can </a:t>
            </a:r>
            <a:r>
              <a:rPr lang="en-US" dirty="0" smtClean="0"/>
              <a:t>include</a:t>
            </a:r>
            <a:r>
              <a:rPr lang="en-US" baseline="0" dirty="0" smtClean="0"/>
              <a:t> the</a:t>
            </a:r>
            <a:r>
              <a:rPr lang="en-US" dirty="0" smtClean="0"/>
              <a:t> social,</a:t>
            </a:r>
            <a:r>
              <a:rPr lang="en-US" baseline="0" dirty="0" smtClean="0"/>
              <a:t> </a:t>
            </a:r>
            <a:r>
              <a:rPr lang="en-US" dirty="0" smtClean="0"/>
              <a:t>cultural, political, natural, and built environments. These</a:t>
            </a:r>
            <a:r>
              <a:rPr lang="en-US" baseline="0" dirty="0" smtClean="0"/>
              <a:t> environments can affect physical and mental health. For this presentation, we will concentrate on the built environment  and how it can be a factor in your health.  </a:t>
            </a:r>
          </a:p>
          <a:p>
            <a:pPr defTabSz="897301" fontAlgn="base">
              <a:spcBef>
                <a:spcPct val="0"/>
              </a:spcBef>
              <a:spcAft>
                <a:spcPct val="0"/>
              </a:spcAft>
              <a:defRPr/>
            </a:pPr>
            <a:r>
              <a:rPr lang="en-US" baseline="0" dirty="0" smtClean="0"/>
              <a:t>***</a:t>
            </a:r>
          </a:p>
          <a:p>
            <a:pPr defTabSz="897301" fontAlgn="base">
              <a:spcBef>
                <a:spcPct val="0"/>
              </a:spcBef>
              <a:spcAft>
                <a:spcPct val="0"/>
              </a:spcAft>
              <a:defRPr/>
            </a:pPr>
            <a:r>
              <a:rPr lang="en-US" sz="900" dirty="0" smtClean="0"/>
              <a:t>Sources:</a:t>
            </a:r>
          </a:p>
          <a:p>
            <a:pPr eaLnBrk="1" hangingPunct="1">
              <a:spcBef>
                <a:spcPct val="0"/>
              </a:spcBef>
            </a:pPr>
            <a:endParaRPr lang="en-US" sz="900" dirty="0" smtClean="0"/>
          </a:p>
          <a:p>
            <a:pPr eaLnBrk="1" hangingPunct="1">
              <a:spcBef>
                <a:spcPct val="0"/>
              </a:spcBef>
              <a:buFont typeface="Arial" pitchFamily="34" charset="0"/>
              <a:buNone/>
            </a:pPr>
            <a:r>
              <a:rPr lang="en-US" sz="900" dirty="0" smtClean="0"/>
              <a:t>Centers for Disease Control and Prevention. Public health genomics: Family health history [online]. 2010 March 8 [cited 2010 Aug 11]. Available from URL www.cdc.gov/genomics/famhistory/index.htm.</a:t>
            </a:r>
          </a:p>
          <a:p>
            <a:pPr eaLnBrk="1" hangingPunct="1">
              <a:spcBef>
                <a:spcPct val="0"/>
              </a:spcBef>
              <a:buFont typeface="Arial" pitchFamily="34" charset="0"/>
              <a:buNone/>
            </a:pPr>
            <a:endParaRPr lang="en-US" sz="900" dirty="0" smtClean="0"/>
          </a:p>
          <a:p>
            <a:pPr eaLnBrk="1" hangingPunct="1">
              <a:spcBef>
                <a:spcPct val="0"/>
              </a:spcBef>
              <a:buFont typeface="Arial" pitchFamily="34" charset="0"/>
              <a:buNone/>
            </a:pPr>
            <a:r>
              <a:rPr lang="en-US" sz="900" dirty="0" smtClean="0"/>
              <a:t>World Health Organization. Social determinants of health [online]. No date [cited 2010 August 11]. Available from URL www.who.int/social_determinants/en/.</a:t>
            </a:r>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09B14A-574B-451B-A438-E3C4349AA4AC}"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pPr>
              <a:defRPr/>
            </a:pPr>
            <a:fld id="{2D469BA5-A998-4F08-BF29-BB83EDDAC204}" type="slidenum">
              <a:rPr lang="th-TH" smtClean="0"/>
              <a:pPr>
                <a:defRPr/>
              </a:pPr>
              <a:t>9</a:t>
            </a:fld>
            <a:endParaRPr lang="th-T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th-TH" dirty="0" smtClean="0">
                <a:latin typeface="Angsana New" pitchFamily="18" charset="-34"/>
                <a:cs typeface="Angsana New" pitchFamily="18" charset="-34"/>
              </a:rPr>
              <a:t>ปรัชญา </a:t>
            </a:r>
            <a:r>
              <a:rPr lang="en-US" dirty="0" smtClean="0">
                <a:latin typeface="Angsana New" pitchFamily="18" charset="-34"/>
                <a:cs typeface="Angsana New" pitchFamily="18" charset="-34"/>
              </a:rPr>
              <a:t>“</a:t>
            </a:r>
            <a:r>
              <a:rPr lang="th-TH" dirty="0" smtClean="0">
                <a:latin typeface="Angsana New" pitchFamily="18" charset="-34"/>
                <a:cs typeface="Angsana New" pitchFamily="18" charset="-34"/>
              </a:rPr>
              <a:t>แต่ละชุมชนเป็นเจ้าของตนเอง มีทรัพยากร ศักยภาพ และความสามารถในแก้ไขปัญหาต่อสิ่งคุกคาม สิ่งท้าทายที่ชุมชนเผชิญอยู่</a:t>
            </a:r>
            <a:r>
              <a:rPr lang="en-US" dirty="0" smtClean="0">
                <a:latin typeface="Angsana New" pitchFamily="18" charset="-34"/>
                <a:cs typeface="Angsana New" pitchFamily="18" charset="-34"/>
              </a:rPr>
              <a:t>”</a:t>
            </a:r>
            <a:endParaRPr lang="th-TH" dirty="0" smtClean="0">
              <a:latin typeface="Angsana New" pitchFamily="18" charset="-34"/>
              <a:cs typeface="Angsana New" pitchFamily="18" charset="-34"/>
            </a:endParaRPr>
          </a:p>
          <a:p>
            <a:r>
              <a:rPr lang="th-TH" dirty="0" smtClean="0">
                <a:latin typeface="Angsana New" pitchFamily="18" charset="-34"/>
                <a:cs typeface="Angsana New" pitchFamily="18" charset="-34"/>
              </a:rPr>
              <a:t>การป้องกันและควบคุมโรคไม่ติดต่อเรื้อรังในชุมชนเป็นมาตรการหนึ่งในการดำเนินงานเชิงรุกสู่การลดปัจจัยเสี่ยงร่วมระดับประชากรทั่วไปในชุมชน  ได้แก่ปัจจัยทางสังคม ปัจจัยทางด้านสิ่งแวดล้อมและพฤติกรรมเสี่ยงในชุมชน โดย ร่วมกับภาคีเครือข่ายระดมทรัพยากรและภูมิปัญญาท้องถิ่น ผ่านกระบวนการการมีส่วนร่วม และใช้พลังของชุมชนเป็นรากฐาน เพื่อความยั่งยืน</a:t>
            </a:r>
          </a:p>
          <a:p>
            <a:endParaRPr lang="en-US" dirty="0" smtClean="0">
              <a:cs typeface="Cordia New" pitchFamily="34" charset="-34"/>
            </a:endParaRPr>
          </a:p>
        </p:txBody>
      </p:sp>
      <p:sp>
        <p:nvSpPr>
          <p:cNvPr id="4" name="Slide Number Placeholder 3"/>
          <p:cNvSpPr>
            <a:spLocks noGrp="1"/>
          </p:cNvSpPr>
          <p:nvPr>
            <p:ph type="sldNum" sz="quarter" idx="5"/>
          </p:nvPr>
        </p:nvSpPr>
        <p:spPr/>
        <p:txBody>
          <a:bodyPr/>
          <a:lstStyle/>
          <a:p>
            <a:pPr>
              <a:defRPr/>
            </a:pPr>
            <a:fld id="{26951EFE-6F2B-437C-82F9-1CABD50F4C88}" type="slidenum">
              <a:rPr lang="th-TH" smtClean="0"/>
              <a:pPr>
                <a:defRPr/>
              </a:pPr>
              <a:t>10</a:t>
            </a:fld>
            <a:endParaRPr lang="th-T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lgn="thaiDist" eaLnBrk="1" hangingPunct="1"/>
            <a:r>
              <a:rPr lang="th-TH" dirty="0" smtClean="0">
                <a:latin typeface="Angsana New" pitchFamily="18" charset="-34"/>
                <a:cs typeface="Angsana New" pitchFamily="18" charset="-34"/>
              </a:rPr>
              <a:t>นำผลการสำรวจประเมินและวิเคราะห์ชุมชนนำเสนอต่อแกนนำและชุมชนให้รับรู้ สถานการณ์ปัญหาโรคและปัจจัยเสี่ยง รวมทั้งจัดลำดับความสำคัญของปัญหา </a:t>
            </a:r>
          </a:p>
          <a:p>
            <a:pPr algn="thaiDist" eaLnBrk="1" hangingPunct="1"/>
            <a:r>
              <a:rPr lang="th-TH" dirty="0" smtClean="0">
                <a:latin typeface="Angsana New" pitchFamily="18" charset="-34"/>
                <a:cs typeface="Angsana New" pitchFamily="18" charset="-34"/>
              </a:rPr>
              <a:t>ทำแผนชุมชนร่วมกันในเวทีชุมชน วางแผน และแก้ไขปัญหาโดยการมีส่วนร่วมของแกนนำชุมชนส่วนร่วม</a:t>
            </a:r>
            <a:endParaRPr lang="en-US" dirty="0" smtClean="0">
              <a:latin typeface="Angsana New" pitchFamily="18" charset="-34"/>
              <a:cs typeface="Angsana New" pitchFamily="18" charset="-34"/>
            </a:endParaRPr>
          </a:p>
          <a:p>
            <a:pPr algn="thaiDist" eaLnBrk="1" hangingPunct="1"/>
            <a:endParaRPr lang="en-US" dirty="0" smtClean="0">
              <a:cs typeface="Cordia New" pitchFamily="34" charset="-34"/>
            </a:endParaRPr>
          </a:p>
        </p:txBody>
      </p:sp>
      <p:sp>
        <p:nvSpPr>
          <p:cNvPr id="4" name="Slide Number Placeholder 3"/>
          <p:cNvSpPr>
            <a:spLocks noGrp="1"/>
          </p:cNvSpPr>
          <p:nvPr>
            <p:ph type="sldNum" sz="quarter" idx="5"/>
          </p:nvPr>
        </p:nvSpPr>
        <p:spPr/>
        <p:txBody>
          <a:bodyPr/>
          <a:lstStyle/>
          <a:p>
            <a:pPr>
              <a:defRPr/>
            </a:pPr>
            <a:fld id="{6BD87D2C-1D59-480E-91FC-FBADA5078A91}" type="slidenum">
              <a:rPr lang="th-TH" smtClean="0"/>
              <a:pPr>
                <a:defRPr/>
              </a:pPr>
              <a:t>17</a:t>
            </a:fld>
            <a:endParaRPr lang="th-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h-TH" smtClean="0"/>
              <a:t>ถึงเวลาร่วมด้วยช่วยกัน</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E57445-4741-40F7-9EBF-06E3A053B26A}" type="slidenum">
              <a:rPr lang="en-US">
                <a:cs typeface="Cordia New" pitchFamily="34" charset="-34"/>
              </a:rPr>
              <a:pPr fontAlgn="base">
                <a:spcBef>
                  <a:spcPct val="0"/>
                </a:spcBef>
                <a:spcAft>
                  <a:spcPct val="0"/>
                </a:spcAft>
              </a:pPr>
              <a:t>18</a:t>
            </a:fld>
            <a:endParaRPr lang="th-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ตัวยึดรูปบนภาพนิ่ง 1"/>
          <p:cNvSpPr>
            <a:spLocks noGrp="1" noRot="1" noChangeAspect="1" noTextEdit="1"/>
          </p:cNvSpPr>
          <p:nvPr>
            <p:ph type="sldImg"/>
          </p:nvPr>
        </p:nvSpPr>
        <p:spPr bwMode="auto">
          <a:noFill/>
          <a:ln>
            <a:solidFill>
              <a:srgbClr val="000000"/>
            </a:solidFill>
            <a:miter lim="800000"/>
            <a:headEnd/>
            <a:tailEnd/>
          </a:ln>
        </p:spPr>
      </p:sp>
      <p:sp>
        <p:nvSpPr>
          <p:cNvPr id="50179" name="ตัวยึดบันทึกย่อ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cs typeface="Cordia New" pitchFamily="34" charset="-34"/>
              </a:rPr>
              <a:t>Community Change Process</a:t>
            </a:r>
          </a:p>
          <a:p>
            <a:pPr algn="thaiDist" eaLnBrk="1" hangingPunct="1">
              <a:buFont typeface="Arial" charset="0"/>
              <a:buNone/>
              <a:defRPr/>
            </a:pPr>
            <a:r>
              <a:rPr lang="en-US" dirty="0" smtClean="0">
                <a:latin typeface="Angsana New" pitchFamily="18" charset="-34"/>
                <a:cs typeface="Angsana New" pitchFamily="18" charset="-34"/>
              </a:rPr>
              <a:t>1. </a:t>
            </a:r>
            <a:r>
              <a:rPr lang="th-TH" dirty="0" smtClean="0">
                <a:latin typeface="Angsana New" pitchFamily="18" charset="-34"/>
                <a:cs typeface="Angsana New" pitchFamily="18" charset="-34"/>
              </a:rPr>
              <a:t>แต่งตั้งคณะทำงานขับเคลื่อนการดำเนินงานในชุมชน</a:t>
            </a:r>
            <a:endParaRPr lang="en-US" dirty="0" smtClean="0">
              <a:latin typeface="Angsana New" pitchFamily="18" charset="-34"/>
              <a:cs typeface="Angsana New" pitchFamily="18" charset="-34"/>
            </a:endParaRPr>
          </a:p>
          <a:p>
            <a:pPr algn="thaiDist" eaLnBrk="1" hangingPunct="1">
              <a:buFont typeface="Arial" charset="0"/>
              <a:buNone/>
              <a:defRPr/>
            </a:pPr>
            <a:r>
              <a:rPr lang="en-US" dirty="0" smtClean="0">
                <a:latin typeface="Angsana New" pitchFamily="18" charset="-34"/>
                <a:cs typeface="Angsana New" pitchFamily="18" charset="-34"/>
              </a:rPr>
              <a:t>2</a:t>
            </a:r>
            <a:r>
              <a:rPr lang="th-TH" dirty="0" smtClean="0">
                <a:latin typeface="Angsana New" pitchFamily="18" charset="-34"/>
                <a:cs typeface="Angsana New" pitchFamily="18" charset="-34"/>
              </a:rPr>
              <a:t>. ประเมินและวิเคราะห์ชุมชนที่เกี่ยวข้องกับโรคไม่ติดต่อเรื้อรัง ทั้งปัจจัยเสี่ยงและโรค โดยเจ้าหน้าที่สาธารณสุขและอาสาสมัครสาธารณสุข</a:t>
            </a:r>
          </a:p>
          <a:p>
            <a:pPr algn="thaiDist" eaLnBrk="1" hangingPunct="1">
              <a:buFont typeface="Arial" charset="0"/>
              <a:buNone/>
              <a:defRPr/>
            </a:pPr>
            <a:r>
              <a:rPr lang="th-TH" dirty="0" smtClean="0">
                <a:latin typeface="Angsana New" pitchFamily="18" charset="-34"/>
                <a:cs typeface="Angsana New" pitchFamily="18" charset="-34"/>
              </a:rPr>
              <a:t>3. ทำแผนชุมชนร่วมกันในเวทีชุมชน โดยนำผลการสำรวจประเมินและวิเคราะห์ชุมชน นำเสนอต่อแกนนำและชุมชนให้รับรู้ สถานการณ์ปัญหาโรคและปัจจัยเสี่ยง รวมทั้งจัดลำดับความสำคัญของปัญหา วางแผน และแก้ไขปัญหาโดยการมีส่วนร่วมของแกนนำชุมชนส่วนร่วม</a:t>
            </a:r>
            <a:endParaRPr lang="en-US"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4. การดำเนินการตามแผนชุมชน </a:t>
            </a:r>
            <a:endParaRPr lang="en-US" dirty="0" smtClean="0">
              <a:latin typeface="Angsana New" pitchFamily="18" charset="-34"/>
              <a:cs typeface="Angsana New" pitchFamily="18" charset="-34"/>
            </a:endParaRPr>
          </a:p>
          <a:p>
            <a:pPr algn="thaiDist" eaLnBrk="1" hangingPunct="1">
              <a:buFont typeface="Arial" charset="0"/>
              <a:buNone/>
              <a:defRPr/>
            </a:pPr>
            <a:r>
              <a:rPr lang="en-US" dirty="0" smtClean="0">
                <a:latin typeface="Angsana New" pitchFamily="18" charset="-34"/>
                <a:cs typeface="Angsana New" pitchFamily="18" charset="-34"/>
              </a:rPr>
              <a:t>4.1.</a:t>
            </a:r>
            <a:r>
              <a:rPr lang="th-TH" dirty="0" smtClean="0">
                <a:latin typeface="Angsana New" pitchFamily="18" charset="-34"/>
                <a:cs typeface="Angsana New" pitchFamily="18" charset="-34"/>
              </a:rPr>
              <a:t>ระยะก่อนดำเนินงาน เป็นการเตรียมความพร้อมในการดำเนินงาน และการขับเคลื่อนตามแผน และเตรียมความพร้อมผู้รับผิดชอบว่า ใคร /ทำอะไร /ที่ไหน /เมื่อไร /อย่างไร</a:t>
            </a:r>
            <a:r>
              <a:rPr lang="en-US" dirty="0" smtClean="0">
                <a:latin typeface="Angsana New" pitchFamily="18" charset="-34"/>
                <a:cs typeface="Angsana New" pitchFamily="18" charset="-34"/>
              </a:rPr>
              <a:t>/</a:t>
            </a:r>
            <a:r>
              <a:rPr lang="th-TH" dirty="0" smtClean="0">
                <a:latin typeface="Angsana New" pitchFamily="18" charset="-34"/>
                <a:cs typeface="Angsana New" pitchFamily="18" charset="-34"/>
              </a:rPr>
              <a:t>แหล่งงบประมาณ/เงินทุน</a:t>
            </a:r>
            <a:endParaRPr lang="en-US"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4.2.ระยะดำเนินการ เป็นการนำแผนงานไปสู่การปฏิบัติ ทั้งในด้านบริหารจัดการ  ควบคุมกำกับ ขับเคลื่อนให้เป็นไปตามแผน</a:t>
            </a:r>
            <a:r>
              <a:rPr lang="en-US" dirty="0" smtClean="0">
                <a:latin typeface="Angsana New" pitchFamily="18" charset="-34"/>
                <a:cs typeface="Angsana New" pitchFamily="18" charset="-34"/>
              </a:rPr>
              <a:t> </a:t>
            </a:r>
            <a:endParaRPr lang="th-TH"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5. กำกับติดตามและประเมินผลการดำเนินการโดยการมีส่วนร่วมของชุมชน เพื่อนำมาปรับปรุงแก้ไขการดำเนินงานต่อไป</a:t>
            </a:r>
            <a:r>
              <a:rPr lang="en-US" dirty="0" smtClean="0">
                <a:latin typeface="Angsana New" pitchFamily="18" charset="-34"/>
                <a:cs typeface="Angsana New" pitchFamily="18" charset="-34"/>
              </a:rPr>
              <a:t>  </a:t>
            </a:r>
            <a:r>
              <a:rPr lang="th-TH" dirty="0" smtClean="0">
                <a:latin typeface="Angsana New" pitchFamily="18" charset="-34"/>
                <a:cs typeface="Angsana New" pitchFamily="18" charset="-34"/>
              </a:rPr>
              <a:t>ประเมินผลแต่ละขั้นตอนตามแผนการดำเนินงาน</a:t>
            </a:r>
            <a:endParaRPr lang="en-US" dirty="0" smtClean="0">
              <a:latin typeface="Angsana New" pitchFamily="18" charset="-34"/>
              <a:cs typeface="Angsana New" pitchFamily="18" charset="-34"/>
            </a:endParaRPr>
          </a:p>
          <a:p>
            <a:pPr>
              <a:defRPr/>
            </a:pPr>
            <a:endParaRPr lang="en-US" dirty="0" smtClean="0"/>
          </a:p>
          <a:p>
            <a:pPr>
              <a:spcBef>
                <a:spcPct val="0"/>
              </a:spcBef>
            </a:pPr>
            <a:endParaRPr lang="th-TH" dirty="0" smtClean="0"/>
          </a:p>
        </p:txBody>
      </p:sp>
      <p:sp>
        <p:nvSpPr>
          <p:cNvPr id="50180" name="ตัวยึดหมายเลขภาพนิ่ง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237A9D-BE47-4F00-BFD1-057E300043AA}" type="slidenum">
              <a:rPr lang="th-TH"/>
              <a:pPr fontAlgn="base">
                <a:spcBef>
                  <a:spcPct val="0"/>
                </a:spcBef>
                <a:spcAft>
                  <a:spcPct val="0"/>
                </a:spcAft>
              </a:pPr>
              <a:t>19</a:t>
            </a:fld>
            <a:endParaRPr lang="th-T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ตัวยึดรูปบนภาพนิ่ง 1"/>
          <p:cNvSpPr>
            <a:spLocks noGrp="1" noRot="1" noChangeAspect="1" noTextEdit="1"/>
          </p:cNvSpPr>
          <p:nvPr>
            <p:ph type="sldImg"/>
          </p:nvPr>
        </p:nvSpPr>
        <p:spPr bwMode="auto">
          <a:noFill/>
          <a:ln>
            <a:solidFill>
              <a:srgbClr val="000000"/>
            </a:solidFill>
            <a:miter lim="800000"/>
            <a:headEnd/>
            <a:tailEnd/>
          </a:ln>
        </p:spPr>
      </p:sp>
      <p:sp>
        <p:nvSpPr>
          <p:cNvPr id="50179" name="ตัวยึดบันทึกย่อ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cs typeface="Cordia New" pitchFamily="34" charset="-34"/>
              </a:rPr>
              <a:t>Community Change Process</a:t>
            </a:r>
          </a:p>
          <a:p>
            <a:pPr algn="thaiDist" eaLnBrk="1" hangingPunct="1">
              <a:buFont typeface="Arial" charset="0"/>
              <a:buNone/>
              <a:defRPr/>
            </a:pPr>
            <a:r>
              <a:rPr lang="en-US" dirty="0" smtClean="0">
                <a:latin typeface="Angsana New" pitchFamily="18" charset="-34"/>
                <a:cs typeface="Angsana New" pitchFamily="18" charset="-34"/>
              </a:rPr>
              <a:t>1. </a:t>
            </a:r>
            <a:r>
              <a:rPr lang="th-TH" dirty="0" smtClean="0">
                <a:latin typeface="Angsana New" pitchFamily="18" charset="-34"/>
                <a:cs typeface="Angsana New" pitchFamily="18" charset="-34"/>
              </a:rPr>
              <a:t>แต่งตั้งคณะทำงานขับเคลื่อนการดำเนินงานในชุมชน</a:t>
            </a:r>
            <a:endParaRPr lang="en-US" dirty="0" smtClean="0">
              <a:latin typeface="Angsana New" pitchFamily="18" charset="-34"/>
              <a:cs typeface="Angsana New" pitchFamily="18" charset="-34"/>
            </a:endParaRPr>
          </a:p>
          <a:p>
            <a:pPr algn="thaiDist" eaLnBrk="1" hangingPunct="1">
              <a:buFont typeface="Arial" charset="0"/>
              <a:buNone/>
              <a:defRPr/>
            </a:pPr>
            <a:r>
              <a:rPr lang="en-US" dirty="0" smtClean="0">
                <a:latin typeface="Angsana New" pitchFamily="18" charset="-34"/>
                <a:cs typeface="Angsana New" pitchFamily="18" charset="-34"/>
              </a:rPr>
              <a:t>2</a:t>
            </a:r>
            <a:r>
              <a:rPr lang="th-TH" dirty="0" smtClean="0">
                <a:latin typeface="Angsana New" pitchFamily="18" charset="-34"/>
                <a:cs typeface="Angsana New" pitchFamily="18" charset="-34"/>
              </a:rPr>
              <a:t>. ประเมินและวิเคราะห์ชุมชนที่เกี่ยวข้องกับโรคไม่ติดต่อเรื้อรัง ทั้งปัจจัยเสี่ยงและโรค โดยเจ้าหน้าที่สาธารณสุขและอาสาสมัครสาธารณสุข</a:t>
            </a:r>
          </a:p>
          <a:p>
            <a:pPr algn="thaiDist" eaLnBrk="1" hangingPunct="1">
              <a:buFont typeface="Arial" charset="0"/>
              <a:buNone/>
              <a:defRPr/>
            </a:pPr>
            <a:r>
              <a:rPr lang="th-TH" dirty="0" smtClean="0">
                <a:latin typeface="Angsana New" pitchFamily="18" charset="-34"/>
                <a:cs typeface="Angsana New" pitchFamily="18" charset="-34"/>
              </a:rPr>
              <a:t>3. ทำแผนชุมชนร่วมกันในเวทีชุมชน โดยนำผลการสำรวจประเมินและวิเคราะห์ชุมชน นำเสนอต่อแกนนำและชุมชนให้รับรู้ สถานการณ์ปัญหาโรคและปัจจัยเสี่ยง รวมทั้งจัดลำดับความสำคัญของปัญหา วางแผน และแก้ไขปัญหาโดยการมีส่วนร่วมของแกนนำชุมชนส่วนร่วม</a:t>
            </a:r>
            <a:endParaRPr lang="en-US"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4. การดำเนินการตามแผนชุมชน </a:t>
            </a:r>
            <a:endParaRPr lang="en-US" dirty="0" smtClean="0">
              <a:latin typeface="Angsana New" pitchFamily="18" charset="-34"/>
              <a:cs typeface="Angsana New" pitchFamily="18" charset="-34"/>
            </a:endParaRPr>
          </a:p>
          <a:p>
            <a:pPr algn="thaiDist" eaLnBrk="1" hangingPunct="1">
              <a:buFont typeface="Arial" charset="0"/>
              <a:buNone/>
              <a:defRPr/>
            </a:pPr>
            <a:r>
              <a:rPr lang="en-US" dirty="0" smtClean="0">
                <a:latin typeface="Angsana New" pitchFamily="18" charset="-34"/>
                <a:cs typeface="Angsana New" pitchFamily="18" charset="-34"/>
              </a:rPr>
              <a:t>4.1.</a:t>
            </a:r>
            <a:r>
              <a:rPr lang="th-TH" dirty="0" smtClean="0">
                <a:latin typeface="Angsana New" pitchFamily="18" charset="-34"/>
                <a:cs typeface="Angsana New" pitchFamily="18" charset="-34"/>
              </a:rPr>
              <a:t>ระยะก่อนดำเนินงาน เป็นการเตรียมความพร้อมในการดำเนินงาน และการขับเคลื่อนตามแผน และเตรียมความพร้อมผู้รับผิดชอบว่า ใคร /ทำอะไร /ที่ไหน /เมื่อไร /อย่างไร</a:t>
            </a:r>
            <a:r>
              <a:rPr lang="en-US" dirty="0" smtClean="0">
                <a:latin typeface="Angsana New" pitchFamily="18" charset="-34"/>
                <a:cs typeface="Angsana New" pitchFamily="18" charset="-34"/>
              </a:rPr>
              <a:t>/</a:t>
            </a:r>
            <a:r>
              <a:rPr lang="th-TH" dirty="0" smtClean="0">
                <a:latin typeface="Angsana New" pitchFamily="18" charset="-34"/>
                <a:cs typeface="Angsana New" pitchFamily="18" charset="-34"/>
              </a:rPr>
              <a:t>แหล่งงบประมาณ/เงินทุน</a:t>
            </a:r>
            <a:endParaRPr lang="en-US"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4.2.ระยะดำเนินการ เป็นการนำแผนงานไปสู่การปฏิบัติ ทั้งในด้านบริหารจัดการ  ควบคุมกำกับ ขับเคลื่อนให้เป็นไปตามแผน</a:t>
            </a:r>
            <a:r>
              <a:rPr lang="en-US" dirty="0" smtClean="0">
                <a:latin typeface="Angsana New" pitchFamily="18" charset="-34"/>
                <a:cs typeface="Angsana New" pitchFamily="18" charset="-34"/>
              </a:rPr>
              <a:t> </a:t>
            </a:r>
            <a:endParaRPr lang="th-TH" dirty="0" smtClean="0">
              <a:latin typeface="Angsana New" pitchFamily="18" charset="-34"/>
              <a:cs typeface="Angsana New" pitchFamily="18" charset="-34"/>
            </a:endParaRPr>
          </a:p>
          <a:p>
            <a:pPr algn="thaiDist" eaLnBrk="1" hangingPunct="1">
              <a:buFont typeface="Arial" charset="0"/>
              <a:buNone/>
              <a:defRPr/>
            </a:pPr>
            <a:r>
              <a:rPr lang="th-TH" dirty="0" smtClean="0">
                <a:latin typeface="Angsana New" pitchFamily="18" charset="-34"/>
                <a:cs typeface="Angsana New" pitchFamily="18" charset="-34"/>
              </a:rPr>
              <a:t>5. กำกับติดตามและประเมินผลการดำเนินการโดยการมีส่วนร่วมของชุมชน เพื่อนำมาปรับปรุงแก้ไขการดำเนินงานต่อไป</a:t>
            </a:r>
            <a:r>
              <a:rPr lang="en-US" dirty="0" smtClean="0">
                <a:latin typeface="Angsana New" pitchFamily="18" charset="-34"/>
                <a:cs typeface="Angsana New" pitchFamily="18" charset="-34"/>
              </a:rPr>
              <a:t>  </a:t>
            </a:r>
            <a:r>
              <a:rPr lang="th-TH" dirty="0" smtClean="0">
                <a:latin typeface="Angsana New" pitchFamily="18" charset="-34"/>
                <a:cs typeface="Angsana New" pitchFamily="18" charset="-34"/>
              </a:rPr>
              <a:t>ประเมินผลแต่ละขั้นตอนตามแผนการดำเนินงาน</a:t>
            </a:r>
            <a:endParaRPr lang="en-US" dirty="0" smtClean="0">
              <a:latin typeface="Angsana New" pitchFamily="18" charset="-34"/>
              <a:cs typeface="Angsana New" pitchFamily="18" charset="-34"/>
            </a:endParaRPr>
          </a:p>
          <a:p>
            <a:pPr>
              <a:defRPr/>
            </a:pPr>
            <a:endParaRPr lang="en-US" dirty="0" smtClean="0"/>
          </a:p>
          <a:p>
            <a:pPr>
              <a:spcBef>
                <a:spcPct val="0"/>
              </a:spcBef>
            </a:pPr>
            <a:endParaRPr lang="th-TH" dirty="0" smtClean="0"/>
          </a:p>
        </p:txBody>
      </p:sp>
      <p:sp>
        <p:nvSpPr>
          <p:cNvPr id="50180" name="ตัวยึดหมายเลขภาพนิ่ง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237A9D-BE47-4F00-BFD1-057E300043AA}" type="slidenum">
              <a:rPr lang="th-TH"/>
              <a:pPr fontAlgn="base">
                <a:spcBef>
                  <a:spcPct val="0"/>
                </a:spcBef>
                <a:spcAft>
                  <a:spcPct val="0"/>
                </a:spcAft>
              </a:pPr>
              <a:t>24</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fr-CA"/>
          </a:p>
        </p:txBody>
      </p:sp>
      <p:sp>
        <p:nvSpPr>
          <p:cNvPr id="4"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11"/>
          </p:nvPr>
        </p:nvSpPr>
        <p:spPr/>
        <p:txBody>
          <a:bodyPr/>
          <a:lstStyle>
            <a:lvl1pPr>
              <a:defRPr/>
            </a:lvl1pPr>
          </a:lstStyle>
          <a:p>
            <a:endParaRPr lang="th-TH"/>
          </a:p>
        </p:txBody>
      </p:sp>
      <p:sp>
        <p:nvSpPr>
          <p:cNvPr id="6"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h-TH" smtClean="0"/>
              <a:t>คลิกเพื่อแก้ไขลักษณะชื่อเรื่องต้นแบบ</a:t>
            </a:r>
            <a:endParaRPr lang="fr-CA"/>
          </a:p>
        </p:txBody>
      </p:sp>
      <p:sp>
        <p:nvSpPr>
          <p:cNvPr id="3" name="Espace réservé du texte vertical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4"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11"/>
          </p:nvPr>
        </p:nvSpPr>
        <p:spPr/>
        <p:txBody>
          <a:bodyPr/>
          <a:lstStyle>
            <a:lvl1pPr>
              <a:defRPr/>
            </a:lvl1pPr>
          </a:lstStyle>
          <a:p>
            <a:endParaRPr lang="th-TH"/>
          </a:p>
        </p:txBody>
      </p:sp>
      <p:sp>
        <p:nvSpPr>
          <p:cNvPr id="6"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4"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11"/>
          </p:nvPr>
        </p:nvSpPr>
        <p:spPr/>
        <p:txBody>
          <a:bodyPr/>
          <a:lstStyle>
            <a:lvl1pPr>
              <a:defRPr/>
            </a:lvl1pPr>
          </a:lstStyle>
          <a:p>
            <a:endParaRPr lang="th-TH"/>
          </a:p>
        </p:txBody>
      </p:sp>
      <p:sp>
        <p:nvSpPr>
          <p:cNvPr id="6"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fr-CA"/>
          </a:p>
        </p:txBody>
      </p:sp>
      <p:sp>
        <p:nvSpPr>
          <p:cNvPr id="4"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11"/>
          </p:nvPr>
        </p:nvSpPr>
        <p:spPr/>
        <p:txBody>
          <a:bodyPr/>
          <a:lstStyle>
            <a:lvl1pPr>
              <a:defRPr/>
            </a:lvl1pPr>
          </a:lstStyle>
          <a:p>
            <a:endParaRPr lang="th-TH"/>
          </a:p>
        </p:txBody>
      </p:sp>
      <p:sp>
        <p:nvSpPr>
          <p:cNvPr id="6"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h-TH" smtClean="0"/>
              <a:t>คลิกเพื่อแก้ไขลักษณะชื่อเรื่องต้นแบบ</a:t>
            </a:r>
            <a:endParaRPr lang="fr-CA"/>
          </a:p>
        </p:txBody>
      </p:sp>
      <p:sp>
        <p:nvSpPr>
          <p:cNvPr id="3" name="Espace réservé du contenu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4"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11"/>
          </p:nvPr>
        </p:nvSpPr>
        <p:spPr/>
        <p:txBody>
          <a:bodyPr/>
          <a:lstStyle>
            <a:lvl1pPr>
              <a:defRPr/>
            </a:lvl1pPr>
          </a:lstStyle>
          <a:p>
            <a:endParaRPr lang="th-TH"/>
          </a:p>
        </p:txBody>
      </p:sp>
      <p:sp>
        <p:nvSpPr>
          <p:cNvPr id="6"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11"/>
          </p:nvPr>
        </p:nvSpPr>
        <p:spPr/>
        <p:txBody>
          <a:bodyPr/>
          <a:lstStyle>
            <a:lvl1pPr>
              <a:defRPr/>
            </a:lvl1pPr>
          </a:lstStyle>
          <a:p>
            <a:endParaRPr lang="th-TH"/>
          </a:p>
        </p:txBody>
      </p:sp>
      <p:sp>
        <p:nvSpPr>
          <p:cNvPr id="6"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h-TH" smtClean="0"/>
              <a:t>คลิกเพื่อแก้ไขลักษณะชื่อเรื่องต้นแบบ</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5"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6" name="Espace réservé du pied de page 4"/>
          <p:cNvSpPr>
            <a:spLocks noGrp="1"/>
          </p:cNvSpPr>
          <p:nvPr>
            <p:ph type="ftr" sz="quarter" idx="11"/>
          </p:nvPr>
        </p:nvSpPr>
        <p:spPr/>
        <p:txBody>
          <a:bodyPr/>
          <a:lstStyle>
            <a:lvl1pPr>
              <a:defRPr/>
            </a:lvl1pPr>
          </a:lstStyle>
          <a:p>
            <a:endParaRPr lang="th-TH"/>
          </a:p>
        </p:txBody>
      </p:sp>
      <p:sp>
        <p:nvSpPr>
          <p:cNvPr id="7"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th-TH" smtClean="0"/>
              <a:t>คลิกเพื่อแก้ไขลักษณะชื่อเรื่องต้นแบบ</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7"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8" name="Espace réservé du pied de page 4"/>
          <p:cNvSpPr>
            <a:spLocks noGrp="1"/>
          </p:cNvSpPr>
          <p:nvPr>
            <p:ph type="ftr" sz="quarter" idx="11"/>
          </p:nvPr>
        </p:nvSpPr>
        <p:spPr/>
        <p:txBody>
          <a:bodyPr/>
          <a:lstStyle>
            <a:lvl1pPr>
              <a:defRPr/>
            </a:lvl1pPr>
          </a:lstStyle>
          <a:p>
            <a:endParaRPr lang="th-TH"/>
          </a:p>
        </p:txBody>
      </p:sp>
      <p:sp>
        <p:nvSpPr>
          <p:cNvPr id="9"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h-TH" smtClean="0"/>
              <a:t>คลิกเพื่อแก้ไขลักษณะชื่อเรื่องต้นแบบ</a:t>
            </a:r>
            <a:endParaRPr lang="fr-CA"/>
          </a:p>
        </p:txBody>
      </p:sp>
      <p:sp>
        <p:nvSpPr>
          <p:cNvPr id="3"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4" name="Espace réservé du pied de page 4"/>
          <p:cNvSpPr>
            <a:spLocks noGrp="1"/>
          </p:cNvSpPr>
          <p:nvPr>
            <p:ph type="ftr" sz="quarter" idx="11"/>
          </p:nvPr>
        </p:nvSpPr>
        <p:spPr/>
        <p:txBody>
          <a:bodyPr/>
          <a:lstStyle>
            <a:lvl1pPr>
              <a:defRPr/>
            </a:lvl1pPr>
          </a:lstStyle>
          <a:p>
            <a:endParaRPr lang="th-TH"/>
          </a:p>
        </p:txBody>
      </p:sp>
      <p:sp>
        <p:nvSpPr>
          <p:cNvPr id="5"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3" name="Espace réservé du pied de page 4"/>
          <p:cNvSpPr>
            <a:spLocks noGrp="1"/>
          </p:cNvSpPr>
          <p:nvPr>
            <p:ph type="ftr" sz="quarter" idx="11"/>
          </p:nvPr>
        </p:nvSpPr>
        <p:spPr/>
        <p:txBody>
          <a:bodyPr/>
          <a:lstStyle>
            <a:lvl1pPr>
              <a:defRPr/>
            </a:lvl1pPr>
          </a:lstStyle>
          <a:p>
            <a:endParaRPr lang="th-TH"/>
          </a:p>
        </p:txBody>
      </p:sp>
      <p:sp>
        <p:nvSpPr>
          <p:cNvPr id="4"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6" name="Espace réservé du pied de page 4"/>
          <p:cNvSpPr>
            <a:spLocks noGrp="1"/>
          </p:cNvSpPr>
          <p:nvPr>
            <p:ph type="ftr" sz="quarter" idx="11"/>
          </p:nvPr>
        </p:nvSpPr>
        <p:spPr/>
        <p:txBody>
          <a:bodyPr/>
          <a:lstStyle>
            <a:lvl1pPr>
              <a:defRPr/>
            </a:lvl1pPr>
          </a:lstStyle>
          <a:p>
            <a:endParaRPr lang="th-TH"/>
          </a:p>
        </p:txBody>
      </p:sp>
      <p:sp>
        <p:nvSpPr>
          <p:cNvPr id="7"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h-TH" smtClean="0"/>
              <a:t>คลิกเพื่อแก้ไขลักษณะชื่อเรื่องต้นแบบ</a:t>
            </a:r>
            <a:endParaRPr lang="fr-CA"/>
          </a:p>
        </p:txBody>
      </p:sp>
      <p:sp>
        <p:nvSpPr>
          <p:cNvPr id="3" name="Espace réservé du contenu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4"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11"/>
          </p:nvPr>
        </p:nvSpPr>
        <p:spPr/>
        <p:txBody>
          <a:bodyPr/>
          <a:lstStyle>
            <a:lvl1pPr>
              <a:defRPr/>
            </a:lvl1pPr>
          </a:lstStyle>
          <a:p>
            <a:endParaRPr lang="th-TH"/>
          </a:p>
        </p:txBody>
      </p:sp>
      <p:sp>
        <p:nvSpPr>
          <p:cNvPr id="6"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h-TH" noProof="0" smtClean="0"/>
              <a:t>คลิกไอคอนเพื่อเพิ่มรูปภาพ</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6" name="Espace réservé du pied de page 4"/>
          <p:cNvSpPr>
            <a:spLocks noGrp="1"/>
          </p:cNvSpPr>
          <p:nvPr>
            <p:ph type="ftr" sz="quarter" idx="11"/>
          </p:nvPr>
        </p:nvSpPr>
        <p:spPr/>
        <p:txBody>
          <a:bodyPr/>
          <a:lstStyle>
            <a:lvl1pPr>
              <a:defRPr/>
            </a:lvl1pPr>
          </a:lstStyle>
          <a:p>
            <a:endParaRPr lang="th-TH"/>
          </a:p>
        </p:txBody>
      </p:sp>
      <p:sp>
        <p:nvSpPr>
          <p:cNvPr id="7"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h-TH" smtClean="0"/>
              <a:t>คลิกเพื่อแก้ไขลักษณะชื่อเรื่องต้นแบบ</a:t>
            </a:r>
            <a:endParaRPr lang="fr-CA"/>
          </a:p>
        </p:txBody>
      </p:sp>
      <p:sp>
        <p:nvSpPr>
          <p:cNvPr id="3" name="Espace réservé du texte vertical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4"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11"/>
          </p:nvPr>
        </p:nvSpPr>
        <p:spPr/>
        <p:txBody>
          <a:bodyPr/>
          <a:lstStyle>
            <a:lvl1pPr>
              <a:defRPr/>
            </a:lvl1pPr>
          </a:lstStyle>
          <a:p>
            <a:endParaRPr lang="th-TH"/>
          </a:p>
        </p:txBody>
      </p:sp>
      <p:sp>
        <p:nvSpPr>
          <p:cNvPr id="6"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4"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11"/>
          </p:nvPr>
        </p:nvSpPr>
        <p:spPr/>
        <p:txBody>
          <a:bodyPr/>
          <a:lstStyle>
            <a:lvl1pPr>
              <a:defRPr/>
            </a:lvl1pPr>
          </a:lstStyle>
          <a:p>
            <a:endParaRPr lang="th-TH"/>
          </a:p>
        </p:txBody>
      </p:sp>
      <p:sp>
        <p:nvSpPr>
          <p:cNvPr id="6"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ชื่อเรื่องและตาราง">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85800" y="228600"/>
            <a:ext cx="7772400" cy="1219200"/>
          </a:xfrm>
          <a:prstGeom prst="rect">
            <a:avLst/>
          </a:prstGeom>
        </p:spPr>
        <p:txBody>
          <a:bodyPr/>
          <a:lstStyle/>
          <a:p>
            <a:r>
              <a:rPr lang="th-TH" smtClean="0"/>
              <a:t>คลิกเพื่อแก้ไขลักษณะชื่อเรื่องต้นแบบ</a:t>
            </a:r>
            <a:endParaRPr lang="th-TH"/>
          </a:p>
        </p:txBody>
      </p:sp>
      <p:sp>
        <p:nvSpPr>
          <p:cNvPr id="3" name="ตัวยึดตาราง 2"/>
          <p:cNvSpPr>
            <a:spLocks noGrp="1"/>
          </p:cNvSpPr>
          <p:nvPr>
            <p:ph type="tbl" idx="1"/>
          </p:nvPr>
        </p:nvSpPr>
        <p:spPr>
          <a:xfrm>
            <a:off x="685800" y="1641475"/>
            <a:ext cx="7772400" cy="4454525"/>
          </a:xfrm>
          <a:prstGeom prst="rect">
            <a:avLst/>
          </a:prstGeom>
        </p:spPr>
        <p:txBody>
          <a:bodyPr>
            <a:normAutofit/>
          </a:bodyPr>
          <a:lstStyle/>
          <a:p>
            <a:pPr lvl="0"/>
            <a:r>
              <a:rPr lang="th-TH" noProof="0" smtClean="0"/>
              <a:t>คลิกไอคอนเพื่อเพิ่มตาราง</a:t>
            </a:r>
            <a:endParaRPr lang="th-TH" noProof="0"/>
          </a:p>
        </p:txBody>
      </p:sp>
      <p:sp>
        <p:nvSpPr>
          <p:cNvPr id="4" name="ตัวยึดวันที่ 3"/>
          <p:cNvSpPr>
            <a:spLocks noGrp="1"/>
          </p:cNvSpPr>
          <p:nvPr>
            <p:ph type="dt" sz="half" idx="10"/>
          </p:nvPr>
        </p:nvSpPr>
        <p:spPr>
          <a:xfrm>
            <a:off x="685800" y="6248400"/>
            <a:ext cx="1905000" cy="457200"/>
          </a:xfrm>
        </p:spPr>
        <p:txBody>
          <a:bodyPr/>
          <a:lstStyle>
            <a:lvl1pPr>
              <a:defRPr/>
            </a:lvl1pPr>
          </a:lstStyle>
          <a:p>
            <a:fld id="{25B38352-94A2-46DF-B3C5-D0370344BFEE}" type="datetimeFigureOut">
              <a:rPr lang="th-TH" smtClean="0"/>
              <a:pPr/>
              <a:t>19/11/55</a:t>
            </a:fld>
            <a:endParaRPr lang="th-TH"/>
          </a:p>
        </p:txBody>
      </p:sp>
      <p:sp>
        <p:nvSpPr>
          <p:cNvPr id="5" name="ตัวยึดท้ายกระดาษ 4"/>
          <p:cNvSpPr>
            <a:spLocks noGrp="1"/>
          </p:cNvSpPr>
          <p:nvPr>
            <p:ph type="ftr" sz="quarter" idx="11"/>
          </p:nvPr>
        </p:nvSpPr>
        <p:spPr>
          <a:xfrm>
            <a:off x="3124200" y="6248400"/>
            <a:ext cx="2895600" cy="457200"/>
          </a:xfrm>
        </p:spPr>
        <p:txBody>
          <a:bodyPr/>
          <a:lstStyle>
            <a:lvl1pPr>
              <a:defRPr/>
            </a:lvl1pPr>
          </a:lstStyle>
          <a:p>
            <a:endParaRPr lang="th-TH"/>
          </a:p>
        </p:txBody>
      </p:sp>
      <p:sp>
        <p:nvSpPr>
          <p:cNvPr id="6" name="ตัวยึดหมายเลขภาพนิ่ง 5"/>
          <p:cNvSpPr>
            <a:spLocks noGrp="1"/>
          </p:cNvSpPr>
          <p:nvPr>
            <p:ph type="sldNum" sz="quarter" idx="12"/>
          </p:nvPr>
        </p:nvSpPr>
        <p:spPr>
          <a:xfrm>
            <a:off x="6553200" y="6248400"/>
            <a:ext cx="1905000" cy="457200"/>
          </a:xfrm>
        </p:spPr>
        <p:txBody>
          <a:bodyPr/>
          <a:lstStyle>
            <a:lvl1pPr>
              <a:defRPr smtClean="0"/>
            </a:lvl1pPr>
          </a:lstStyle>
          <a:p>
            <a:fld id="{17F22E31-315E-4608-8C43-D27879086E0B}" type="slidenum">
              <a:rPr lang="th-TH" smtClean="0"/>
              <a:pPr/>
              <a:t>‹#›</a:t>
            </a:fld>
            <a:endParaRPr lang="th-T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เนื้อหา">
    <p:spTree>
      <p:nvGrpSpPr>
        <p:cNvPr id="1" name=""/>
        <p:cNvGrpSpPr/>
        <p:nvPr/>
      </p:nvGrpSpPr>
      <p:grpSpPr>
        <a:xfrm>
          <a:off x="0" y="0"/>
          <a:ext cx="0" cy="0"/>
          <a:chOff x="0" y="0"/>
          <a:chExt cx="0" cy="0"/>
        </a:xfrm>
      </p:grpSpPr>
      <p:sp>
        <p:nvSpPr>
          <p:cNvPr id="2" name="ตัวยึดเนื้อหา 1"/>
          <p:cNvSpPr>
            <a:spLocks noGrp="1"/>
          </p:cNvSpPr>
          <p:nvPr>
            <p:ph/>
          </p:nvPr>
        </p:nvSpPr>
        <p:spPr>
          <a:xfrm>
            <a:off x="457200" y="274638"/>
            <a:ext cx="8229600" cy="5851525"/>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3" name="ตัวยึดวันที่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th-TH"/>
          </a:p>
        </p:txBody>
      </p:sp>
      <p:sp>
        <p:nvSpPr>
          <p:cNvPr id="4" name="ตัวยึดท้ายกระดาษ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th-TH"/>
          </a:p>
        </p:txBody>
      </p:sp>
      <p:sp>
        <p:nvSpPr>
          <p:cNvPr id="5" name="ตัวยึดหมายเลขภาพนิ่ง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96E4FEDA-2284-4DEB-902D-C1F932682773}" type="slidenum">
              <a:rPr lang="en-US"/>
              <a:pPr>
                <a:defRPr/>
              </a:pPr>
              <a:t>‹#›</a:t>
            </a:fld>
            <a:endParaRPr lang="th-T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1953"/>
            <a:ext cx="7772400" cy="857250"/>
          </a:xfrm>
        </p:spPr>
        <p:txBody>
          <a:bodyPr anchor="b">
            <a:normAutofit/>
          </a:bodyPr>
          <a:lstStyle>
            <a:lvl1pPr algn="l">
              <a:defRPr sz="3200" b="0">
                <a:solidFill>
                  <a:schemeClr val="bg1"/>
                </a:solidFill>
                <a:latin typeface="Arial Narrow"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762000" y="2196353"/>
            <a:ext cx="6400800" cy="609600"/>
          </a:xfrm>
        </p:spPr>
        <p:txBody>
          <a:bodyPr>
            <a:normAutofit/>
          </a:bodyPr>
          <a:lstStyle>
            <a:lvl1pPr marL="0" indent="0" algn="l">
              <a:buNone/>
              <a:defRPr sz="1800" i="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7"/>
          <p:cNvSpPr txBox="1"/>
          <p:nvPr/>
        </p:nvSpPr>
        <p:spPr>
          <a:xfrm>
            <a:off x="8353425" y="6529388"/>
            <a:ext cx="369888" cy="274637"/>
          </a:xfrm>
          <a:prstGeom prst="rect">
            <a:avLst/>
          </a:prstGeom>
          <a:noFill/>
        </p:spPr>
        <p:txBody>
          <a:bodyPr wrap="none">
            <a:spAutoFit/>
          </a:bodyPr>
          <a:lstStyle/>
          <a:p>
            <a:pPr algn="r" fontAlgn="auto">
              <a:spcBef>
                <a:spcPts val="0"/>
              </a:spcBef>
              <a:spcAft>
                <a:spcPts val="0"/>
              </a:spcAft>
              <a:defRPr/>
            </a:pPr>
            <a:fld id="{399F0FAB-3FD2-4478-AB60-A549C336E7D6}" type="slidenum">
              <a:rPr lang="en-US" sz="1200">
                <a:solidFill>
                  <a:schemeClr val="bg1"/>
                </a:solidFill>
                <a:cs typeface="Arial" pitchFamily="34" charset="0"/>
              </a:rPr>
              <a:pPr algn="r" fontAlgn="auto">
                <a:spcBef>
                  <a:spcPts val="0"/>
                </a:spcBef>
                <a:spcAft>
                  <a:spcPts val="0"/>
                </a:spcAft>
                <a:defRPr/>
              </a:pPr>
              <a:t>‹#›</a:t>
            </a:fld>
            <a:endParaRPr lang="en-US" sz="1200" dirty="0">
              <a:solidFill>
                <a:schemeClr val="bg1"/>
              </a:solidFill>
              <a:cs typeface="Arial" pitchFamily="34" charset="0"/>
            </a:endParaRPr>
          </a:p>
        </p:txBody>
      </p:sp>
      <p:sp>
        <p:nvSpPr>
          <p:cNvPr id="2" name="Title 1"/>
          <p:cNvSpPr>
            <a:spLocks noGrp="1"/>
          </p:cNvSpPr>
          <p:nvPr>
            <p:ph type="title"/>
          </p:nvPr>
        </p:nvSpPr>
        <p:spPr>
          <a:xfrm>
            <a:off x="457200" y="180509"/>
            <a:ext cx="8229600" cy="5635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25B38352-94A2-46DF-B3C5-D0370344BFEE}" type="datetimeFigureOut">
              <a:rPr lang="th-TH" smtClean="0"/>
              <a:pPr/>
              <a:t>19/11/55</a:t>
            </a:fld>
            <a:endParaRPr lang="th-TH"/>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th-TH"/>
          </a:p>
        </p:txBody>
      </p:sp>
      <p:sp>
        <p:nvSpPr>
          <p:cNvPr id="7" name="Slide Number Placeholder 5"/>
          <p:cNvSpPr>
            <a:spLocks noGrp="1"/>
          </p:cNvSpPr>
          <p:nvPr>
            <p:ph type="sldNum" sz="quarter" idx="12"/>
          </p:nvPr>
        </p:nvSpPr>
        <p:spPr>
          <a:xfrm>
            <a:off x="6553200" y="6492875"/>
            <a:ext cx="2133600" cy="365125"/>
          </a:xfrm>
          <a:prstGeom prst="rect">
            <a:avLst/>
          </a:prstGeom>
        </p:spPr>
        <p:txBody>
          <a:bodyPr/>
          <a:lstStyle>
            <a:lvl1pPr fontAlgn="auto">
              <a:spcBef>
                <a:spcPts val="0"/>
              </a:spcBef>
              <a:spcAft>
                <a:spcPts val="0"/>
              </a:spcAft>
              <a:defRPr>
                <a:latin typeface="+mn-lt"/>
              </a:defRPr>
            </a:lvl1pPr>
          </a:lstStyle>
          <a:p>
            <a:fld id="{17F22E31-315E-4608-8C43-D27879086E0B}" type="slidenum">
              <a:rPr lang="th-TH" smtClean="0"/>
              <a:pPr/>
              <a:t>‹#›</a:t>
            </a:fld>
            <a:endParaRPr lang="th-T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25B38352-94A2-46DF-B3C5-D0370344BFEE}" type="datetimeFigureOut">
              <a:rPr lang="th-TH" smtClean="0"/>
              <a:pPr/>
              <a:t>19/11/55</a:t>
            </a:fld>
            <a:endParaRPr lang="th-TH"/>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th-TH"/>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lvl1pPr fontAlgn="auto">
              <a:spcBef>
                <a:spcPts val="0"/>
              </a:spcBef>
              <a:spcAft>
                <a:spcPts val="0"/>
              </a:spcAft>
              <a:defRPr>
                <a:latin typeface="+mn-lt"/>
              </a:defRPr>
            </a:lvl1pPr>
          </a:lstStyle>
          <a:p>
            <a:fld id="{17F22E31-315E-4608-8C43-D27879086E0B}" type="slidenum">
              <a:rPr lang="th-TH" smtClean="0"/>
              <a:pPr/>
              <a:t>‹#›</a:t>
            </a:fld>
            <a:endParaRPr lang="th-T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25B38352-94A2-46DF-B3C5-D0370344BFEE}" type="datetimeFigureOut">
              <a:rPr lang="th-TH" smtClean="0"/>
              <a:pPr/>
              <a:t>19/11/55</a:t>
            </a:fld>
            <a:endParaRPr lang="th-TH"/>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th-TH"/>
          </a:p>
        </p:txBody>
      </p:sp>
      <p:sp>
        <p:nvSpPr>
          <p:cNvPr id="7" name="Slide Number Placeholder 6"/>
          <p:cNvSpPr>
            <a:spLocks noGrp="1"/>
          </p:cNvSpPr>
          <p:nvPr>
            <p:ph type="sldNum" sz="quarter" idx="12"/>
          </p:nvPr>
        </p:nvSpPr>
        <p:spPr>
          <a:xfrm>
            <a:off x="6553200" y="6492875"/>
            <a:ext cx="2133600" cy="365125"/>
          </a:xfrm>
          <a:prstGeom prst="rect">
            <a:avLst/>
          </a:prstGeom>
        </p:spPr>
        <p:txBody>
          <a:bodyPr/>
          <a:lstStyle>
            <a:lvl1pPr fontAlgn="auto">
              <a:spcBef>
                <a:spcPts val="0"/>
              </a:spcBef>
              <a:spcAft>
                <a:spcPts val="0"/>
              </a:spcAft>
              <a:defRPr>
                <a:latin typeface="+mn-lt"/>
              </a:defRPr>
            </a:lvl1pPr>
          </a:lstStyle>
          <a:p>
            <a:fld id="{17F22E31-315E-4608-8C43-D27879086E0B}" type="slidenum">
              <a:rPr lang="th-TH" smtClean="0"/>
              <a:pPr/>
              <a:t>‹#›</a:t>
            </a:fld>
            <a:endParaRPr lang="th-T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25B38352-94A2-46DF-B3C5-D0370344BFEE}" type="datetimeFigureOut">
              <a:rPr lang="th-TH" smtClean="0"/>
              <a:pPr/>
              <a:t>19/11/55</a:t>
            </a:fld>
            <a:endParaRPr lang="th-TH"/>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th-TH"/>
          </a:p>
        </p:txBody>
      </p:sp>
      <p:sp>
        <p:nvSpPr>
          <p:cNvPr id="9" name="Slide Number Placeholder 8"/>
          <p:cNvSpPr>
            <a:spLocks noGrp="1"/>
          </p:cNvSpPr>
          <p:nvPr>
            <p:ph type="sldNum" sz="quarter" idx="12"/>
          </p:nvPr>
        </p:nvSpPr>
        <p:spPr>
          <a:xfrm>
            <a:off x="6553200" y="6492875"/>
            <a:ext cx="2133600" cy="365125"/>
          </a:xfrm>
          <a:prstGeom prst="rect">
            <a:avLst/>
          </a:prstGeom>
        </p:spPr>
        <p:txBody>
          <a:bodyPr/>
          <a:lstStyle>
            <a:lvl1pPr fontAlgn="auto">
              <a:spcBef>
                <a:spcPts val="0"/>
              </a:spcBef>
              <a:spcAft>
                <a:spcPts val="0"/>
              </a:spcAft>
              <a:defRPr>
                <a:latin typeface="+mn-lt"/>
              </a:defRPr>
            </a:lvl1pPr>
          </a:lstStyle>
          <a:p>
            <a:fld id="{17F22E31-315E-4608-8C43-D27879086E0B}"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11"/>
          </p:nvPr>
        </p:nvSpPr>
        <p:spPr/>
        <p:txBody>
          <a:bodyPr/>
          <a:lstStyle>
            <a:lvl1pPr>
              <a:defRPr/>
            </a:lvl1pPr>
          </a:lstStyle>
          <a:p>
            <a:endParaRPr lang="th-TH"/>
          </a:p>
        </p:txBody>
      </p:sp>
      <p:sp>
        <p:nvSpPr>
          <p:cNvPr id="6"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25B38352-94A2-46DF-B3C5-D0370344BFEE}" type="datetimeFigureOut">
              <a:rPr lang="th-TH" smtClean="0"/>
              <a:pPr/>
              <a:t>19/11/55</a:t>
            </a:fld>
            <a:endParaRPr lang="th-TH"/>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th-TH"/>
          </a:p>
        </p:txBody>
      </p:sp>
      <p:sp>
        <p:nvSpPr>
          <p:cNvPr id="5" name="Slide Number Placeholder 4"/>
          <p:cNvSpPr>
            <a:spLocks noGrp="1"/>
          </p:cNvSpPr>
          <p:nvPr>
            <p:ph type="sldNum" sz="quarter" idx="12"/>
          </p:nvPr>
        </p:nvSpPr>
        <p:spPr>
          <a:xfrm>
            <a:off x="6553200" y="6492875"/>
            <a:ext cx="2133600" cy="365125"/>
          </a:xfrm>
          <a:prstGeom prst="rect">
            <a:avLst/>
          </a:prstGeom>
        </p:spPr>
        <p:txBody>
          <a:bodyPr/>
          <a:lstStyle>
            <a:lvl1pPr fontAlgn="auto">
              <a:spcBef>
                <a:spcPts val="0"/>
              </a:spcBef>
              <a:spcAft>
                <a:spcPts val="0"/>
              </a:spcAft>
              <a:defRPr>
                <a:latin typeface="+mn-lt"/>
              </a:defRPr>
            </a:lvl1pPr>
          </a:lstStyle>
          <a:p>
            <a:fld id="{17F22E31-315E-4608-8C43-D27879086E0B}" type="slidenum">
              <a:rPr lang="th-TH" smtClean="0"/>
              <a:pPr/>
              <a:t>‹#›</a:t>
            </a:fld>
            <a:endParaRPr lang="th-T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25B38352-94A2-46DF-B3C5-D0370344BFEE}" type="datetimeFigureOut">
              <a:rPr lang="th-TH" smtClean="0"/>
              <a:pPr/>
              <a:t>19/11/55</a:t>
            </a:fld>
            <a:endParaRPr lang="th-TH"/>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th-TH"/>
          </a:p>
        </p:txBody>
      </p:sp>
      <p:sp>
        <p:nvSpPr>
          <p:cNvPr id="4" name="Slide Number Placeholder 3"/>
          <p:cNvSpPr>
            <a:spLocks noGrp="1"/>
          </p:cNvSpPr>
          <p:nvPr>
            <p:ph type="sldNum" sz="quarter" idx="12"/>
          </p:nvPr>
        </p:nvSpPr>
        <p:spPr>
          <a:xfrm>
            <a:off x="6553200" y="6492875"/>
            <a:ext cx="2133600" cy="365125"/>
          </a:xfrm>
          <a:prstGeom prst="rect">
            <a:avLst/>
          </a:prstGeom>
        </p:spPr>
        <p:txBody>
          <a:bodyPr/>
          <a:lstStyle>
            <a:lvl1pPr fontAlgn="auto">
              <a:spcBef>
                <a:spcPts val="0"/>
              </a:spcBef>
              <a:spcAft>
                <a:spcPts val="0"/>
              </a:spcAft>
              <a:defRPr>
                <a:latin typeface="+mn-lt"/>
              </a:defRPr>
            </a:lvl1pPr>
          </a:lstStyle>
          <a:p>
            <a:fld id="{17F22E31-315E-4608-8C43-D27879086E0B}" type="slidenum">
              <a:rPr lang="th-TH" smtClean="0"/>
              <a:pPr/>
              <a:t>‹#›</a:t>
            </a:fld>
            <a:endParaRPr lang="th-T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25B38352-94A2-46DF-B3C5-D0370344BFEE}" type="datetimeFigureOut">
              <a:rPr lang="th-TH" smtClean="0"/>
              <a:pPr/>
              <a:t>19/11/55</a:t>
            </a:fld>
            <a:endParaRPr lang="th-TH"/>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th-TH"/>
          </a:p>
        </p:txBody>
      </p:sp>
      <p:sp>
        <p:nvSpPr>
          <p:cNvPr id="7" name="Slide Number Placeholder 6"/>
          <p:cNvSpPr>
            <a:spLocks noGrp="1"/>
          </p:cNvSpPr>
          <p:nvPr>
            <p:ph type="sldNum" sz="quarter" idx="12"/>
          </p:nvPr>
        </p:nvSpPr>
        <p:spPr>
          <a:xfrm>
            <a:off x="6553200" y="6492875"/>
            <a:ext cx="2133600" cy="365125"/>
          </a:xfrm>
          <a:prstGeom prst="rect">
            <a:avLst/>
          </a:prstGeom>
        </p:spPr>
        <p:txBody>
          <a:bodyPr/>
          <a:lstStyle>
            <a:lvl1pPr fontAlgn="auto">
              <a:spcBef>
                <a:spcPts val="0"/>
              </a:spcBef>
              <a:spcAft>
                <a:spcPts val="0"/>
              </a:spcAft>
              <a:defRPr>
                <a:latin typeface="+mn-lt"/>
              </a:defRPr>
            </a:lvl1pPr>
          </a:lstStyle>
          <a:p>
            <a:fld id="{17F22E31-315E-4608-8C43-D27879086E0B}" type="slidenum">
              <a:rPr lang="th-TH" smtClean="0"/>
              <a:pPr/>
              <a:t>‹#›</a:t>
            </a:fld>
            <a:endParaRPr lang="th-T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25B38352-94A2-46DF-B3C5-D0370344BFEE}" type="datetimeFigureOut">
              <a:rPr lang="th-TH" smtClean="0"/>
              <a:pPr/>
              <a:t>19/11/55</a:t>
            </a:fld>
            <a:endParaRPr lang="th-TH"/>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th-TH"/>
          </a:p>
        </p:txBody>
      </p:sp>
      <p:sp>
        <p:nvSpPr>
          <p:cNvPr id="7" name="Slide Number Placeholder 6"/>
          <p:cNvSpPr>
            <a:spLocks noGrp="1"/>
          </p:cNvSpPr>
          <p:nvPr>
            <p:ph type="sldNum" sz="quarter" idx="12"/>
          </p:nvPr>
        </p:nvSpPr>
        <p:spPr>
          <a:xfrm>
            <a:off x="6553200" y="6492875"/>
            <a:ext cx="2133600" cy="365125"/>
          </a:xfrm>
          <a:prstGeom prst="rect">
            <a:avLst/>
          </a:prstGeom>
        </p:spPr>
        <p:txBody>
          <a:bodyPr/>
          <a:lstStyle>
            <a:lvl1pPr fontAlgn="auto">
              <a:spcBef>
                <a:spcPts val="0"/>
              </a:spcBef>
              <a:spcAft>
                <a:spcPts val="0"/>
              </a:spcAft>
              <a:defRPr>
                <a:latin typeface="+mn-lt"/>
              </a:defRPr>
            </a:lvl1pPr>
          </a:lstStyle>
          <a:p>
            <a:fld id="{17F22E31-315E-4608-8C43-D27879086E0B}" type="slidenum">
              <a:rPr lang="th-TH" smtClean="0"/>
              <a:pPr/>
              <a:t>‹#›</a:t>
            </a:fld>
            <a:endParaRPr lang="th-T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6" descr="BAH_W [Converted].png"/>
          <p:cNvPicPr>
            <a:picLocks noChangeAspect="1"/>
          </p:cNvPicPr>
          <p:nvPr/>
        </p:nvPicPr>
        <p:blipFill>
          <a:blip r:embed="rId2" cstate="print"/>
          <a:srcRect/>
          <a:stretch>
            <a:fillRect/>
          </a:stretch>
        </p:blipFill>
        <p:spPr bwMode="auto">
          <a:xfrm>
            <a:off x="587375" y="6519863"/>
            <a:ext cx="2297113" cy="257175"/>
          </a:xfrm>
          <a:prstGeom prst="rect">
            <a:avLst/>
          </a:prstGeom>
          <a:noFill/>
          <a:ln w="9525">
            <a:noFill/>
            <a:miter lim="800000"/>
            <a:headEnd/>
            <a:tailEnd/>
          </a:ln>
        </p:spPr>
      </p:pic>
      <p:sp>
        <p:nvSpPr>
          <p:cNvPr id="5" name="TextBox 7"/>
          <p:cNvSpPr txBox="1"/>
          <p:nvPr/>
        </p:nvSpPr>
        <p:spPr>
          <a:xfrm>
            <a:off x="8350250" y="6529388"/>
            <a:ext cx="373063" cy="276225"/>
          </a:xfrm>
          <a:prstGeom prst="rect">
            <a:avLst/>
          </a:prstGeom>
          <a:noFill/>
        </p:spPr>
        <p:txBody>
          <a:bodyPr wrap="none">
            <a:spAutoFit/>
          </a:bodyPr>
          <a:lstStyle/>
          <a:p>
            <a:pPr algn="r" fontAlgn="auto">
              <a:spcBef>
                <a:spcPts val="0"/>
              </a:spcBef>
              <a:spcAft>
                <a:spcPts val="0"/>
              </a:spcAft>
              <a:defRPr/>
            </a:pPr>
            <a:fld id="{F0481E60-39D1-465D-AFBF-B258EBDCBAEF}" type="slidenum">
              <a:rPr lang="en-US" sz="1200">
                <a:solidFill>
                  <a:schemeClr val="bg1"/>
                </a:solidFill>
                <a:cs typeface="Arial" pitchFamily="34" charset="0"/>
              </a:rPr>
              <a:pPr algn="r" fontAlgn="auto">
                <a:spcBef>
                  <a:spcPts val="0"/>
                </a:spcBef>
                <a:spcAft>
                  <a:spcPts val="0"/>
                </a:spcAft>
                <a:defRPr/>
              </a:pPr>
              <a:t>‹#›</a:t>
            </a:fld>
            <a:endParaRPr lang="en-US" sz="1200" dirty="0">
              <a:solidFill>
                <a:schemeClr val="bg1"/>
              </a:solidFill>
              <a:cs typeface="Arial" pitchFamily="34" charset="0"/>
            </a:endParaRPr>
          </a:p>
        </p:txBody>
      </p:sp>
      <p:pic>
        <p:nvPicPr>
          <p:cNvPr id="6" name="Picture 9" descr="CDC.png"/>
          <p:cNvPicPr>
            <a:picLocks noChangeAspect="1"/>
          </p:cNvPicPr>
          <p:nvPr/>
        </p:nvPicPr>
        <p:blipFill>
          <a:blip r:embed="rId3" cstate="email"/>
          <a:srcRect/>
          <a:stretch>
            <a:fillRect/>
          </a:stretch>
        </p:blipFill>
        <p:spPr bwMode="auto">
          <a:xfrm>
            <a:off x="3097213" y="6491288"/>
            <a:ext cx="493712" cy="3127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25B38352-94A2-46DF-B3C5-D0370344BFEE}" type="datetimeFigureOut">
              <a:rPr lang="th-TH" smtClean="0"/>
              <a:pPr/>
              <a:t>19/11/55</a:t>
            </a:fld>
            <a:endParaRPr lang="th-TH"/>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th-TH"/>
          </a:p>
        </p:txBody>
      </p:sp>
      <p:sp>
        <p:nvSpPr>
          <p:cNvPr id="9" name="Slide Number Placeholder 5"/>
          <p:cNvSpPr>
            <a:spLocks noGrp="1"/>
          </p:cNvSpPr>
          <p:nvPr>
            <p:ph type="sldNum" sz="quarter" idx="12"/>
          </p:nvPr>
        </p:nvSpPr>
        <p:spPr>
          <a:xfrm>
            <a:off x="6553200" y="6492875"/>
            <a:ext cx="2133600" cy="365125"/>
          </a:xfrm>
          <a:prstGeom prst="rect">
            <a:avLst/>
          </a:prstGeom>
        </p:spPr>
        <p:txBody>
          <a:bodyPr/>
          <a:lstStyle>
            <a:lvl1pPr fontAlgn="auto">
              <a:spcBef>
                <a:spcPts val="0"/>
              </a:spcBef>
              <a:spcAft>
                <a:spcPts val="0"/>
              </a:spcAft>
              <a:defRPr>
                <a:latin typeface="+mn-lt"/>
              </a:defRPr>
            </a:lvl1pPr>
          </a:lstStyle>
          <a:p>
            <a:fld id="{17F22E31-315E-4608-8C43-D27879086E0B}" type="slidenum">
              <a:rPr lang="th-TH" smtClean="0"/>
              <a:pPr/>
              <a:t>‹#›</a:t>
            </a:fld>
            <a:endParaRPr lang="th-TH"/>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descr="BAH_W [Converted].png"/>
          <p:cNvPicPr>
            <a:picLocks noChangeAspect="1"/>
          </p:cNvPicPr>
          <p:nvPr/>
        </p:nvPicPr>
        <p:blipFill>
          <a:blip r:embed="rId2" cstate="print"/>
          <a:srcRect/>
          <a:stretch>
            <a:fillRect/>
          </a:stretch>
        </p:blipFill>
        <p:spPr bwMode="auto">
          <a:xfrm>
            <a:off x="587375" y="6519863"/>
            <a:ext cx="2297113" cy="257175"/>
          </a:xfrm>
          <a:prstGeom prst="rect">
            <a:avLst/>
          </a:prstGeom>
          <a:noFill/>
          <a:ln w="9525">
            <a:noFill/>
            <a:miter lim="800000"/>
            <a:headEnd/>
            <a:tailEnd/>
          </a:ln>
        </p:spPr>
      </p:pic>
      <p:sp>
        <p:nvSpPr>
          <p:cNvPr id="5" name="TextBox 7"/>
          <p:cNvSpPr txBox="1"/>
          <p:nvPr/>
        </p:nvSpPr>
        <p:spPr>
          <a:xfrm>
            <a:off x="8350250" y="6529388"/>
            <a:ext cx="373063" cy="276225"/>
          </a:xfrm>
          <a:prstGeom prst="rect">
            <a:avLst/>
          </a:prstGeom>
          <a:noFill/>
        </p:spPr>
        <p:txBody>
          <a:bodyPr wrap="none">
            <a:spAutoFit/>
          </a:bodyPr>
          <a:lstStyle/>
          <a:p>
            <a:pPr algn="r" fontAlgn="auto">
              <a:spcBef>
                <a:spcPts val="0"/>
              </a:spcBef>
              <a:spcAft>
                <a:spcPts val="0"/>
              </a:spcAft>
              <a:defRPr/>
            </a:pPr>
            <a:fld id="{30253BBF-BF1A-4DAC-94C4-E8696493ABC5}" type="slidenum">
              <a:rPr lang="en-US" sz="1200">
                <a:solidFill>
                  <a:schemeClr val="bg1"/>
                </a:solidFill>
                <a:cs typeface="Arial" pitchFamily="34" charset="0"/>
              </a:rPr>
              <a:pPr algn="r" fontAlgn="auto">
                <a:spcBef>
                  <a:spcPts val="0"/>
                </a:spcBef>
                <a:spcAft>
                  <a:spcPts val="0"/>
                </a:spcAft>
                <a:defRPr/>
              </a:pPr>
              <a:t>‹#›</a:t>
            </a:fld>
            <a:endParaRPr lang="en-US" sz="1200" dirty="0">
              <a:solidFill>
                <a:schemeClr val="bg1"/>
              </a:solidFill>
              <a:cs typeface="Arial" pitchFamily="34" charset="0"/>
            </a:endParaRPr>
          </a:p>
        </p:txBody>
      </p:sp>
      <p:pic>
        <p:nvPicPr>
          <p:cNvPr id="6" name="Picture 9" descr="CDC.png"/>
          <p:cNvPicPr>
            <a:picLocks noChangeAspect="1"/>
          </p:cNvPicPr>
          <p:nvPr/>
        </p:nvPicPr>
        <p:blipFill>
          <a:blip r:embed="rId3" cstate="email"/>
          <a:srcRect/>
          <a:stretch>
            <a:fillRect/>
          </a:stretch>
        </p:blipFill>
        <p:spPr bwMode="auto">
          <a:xfrm>
            <a:off x="3097213" y="6491288"/>
            <a:ext cx="493712" cy="312737"/>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25B38352-94A2-46DF-B3C5-D0370344BFEE}" type="datetimeFigureOut">
              <a:rPr lang="th-TH" smtClean="0"/>
              <a:pPr/>
              <a:t>19/11/55</a:t>
            </a:fld>
            <a:endParaRPr lang="th-TH"/>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th-TH"/>
          </a:p>
        </p:txBody>
      </p:sp>
      <p:sp>
        <p:nvSpPr>
          <p:cNvPr id="9" name="Slide Number Placeholder 5"/>
          <p:cNvSpPr>
            <a:spLocks noGrp="1"/>
          </p:cNvSpPr>
          <p:nvPr>
            <p:ph type="sldNum" sz="quarter" idx="12"/>
          </p:nvPr>
        </p:nvSpPr>
        <p:spPr>
          <a:xfrm>
            <a:off x="6553200" y="6492875"/>
            <a:ext cx="2133600" cy="365125"/>
          </a:xfrm>
          <a:prstGeom prst="rect">
            <a:avLst/>
          </a:prstGeom>
        </p:spPr>
        <p:txBody>
          <a:bodyPr/>
          <a:lstStyle>
            <a:lvl1pPr fontAlgn="auto">
              <a:spcBef>
                <a:spcPts val="0"/>
              </a:spcBef>
              <a:spcAft>
                <a:spcPts val="0"/>
              </a:spcAft>
              <a:defRPr>
                <a:latin typeface="+mn-lt"/>
              </a:defRPr>
            </a:lvl1pPr>
          </a:lstStyle>
          <a:p>
            <a:fld id="{17F22E31-315E-4608-8C43-D27879086E0B}" type="slidenum">
              <a:rPr lang="th-TH" smtClean="0"/>
              <a:pPr/>
              <a:t>‹#›</a:t>
            </a:fld>
            <a:endParaRPr lang="th-TH"/>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เนื้อหา">
    <p:spTree>
      <p:nvGrpSpPr>
        <p:cNvPr id="1" name=""/>
        <p:cNvGrpSpPr/>
        <p:nvPr/>
      </p:nvGrpSpPr>
      <p:grpSpPr>
        <a:xfrm>
          <a:off x="0" y="0"/>
          <a:ext cx="0" cy="0"/>
          <a:chOff x="0" y="0"/>
          <a:chExt cx="0" cy="0"/>
        </a:xfrm>
      </p:grpSpPr>
      <p:sp>
        <p:nvSpPr>
          <p:cNvPr id="2" name="ตัวยึดเนื้อหา 1"/>
          <p:cNvSpPr>
            <a:spLocks noGrp="1"/>
          </p:cNvSpPr>
          <p:nvPr>
            <p:ph/>
          </p:nvPr>
        </p:nvSpPr>
        <p:spPr>
          <a:xfrm>
            <a:off x="457200" y="274638"/>
            <a:ext cx="8229600" cy="5851525"/>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3" name="ตัวยึดวันที่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th-TH"/>
          </a:p>
        </p:txBody>
      </p:sp>
      <p:sp>
        <p:nvSpPr>
          <p:cNvPr id="4" name="ตัวยึดท้ายกระดาษ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th-TH"/>
          </a:p>
        </p:txBody>
      </p:sp>
      <p:sp>
        <p:nvSpPr>
          <p:cNvPr id="5" name="ตัวยึดหมายเลขภาพนิ่ง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96E4FEDA-2284-4DEB-902D-C1F932682773}"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h-TH" smtClean="0"/>
              <a:t>คลิกเพื่อแก้ไขลักษณะชื่อเรื่องต้นแบบ</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5"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6" name="Espace réservé du pied de page 4"/>
          <p:cNvSpPr>
            <a:spLocks noGrp="1"/>
          </p:cNvSpPr>
          <p:nvPr>
            <p:ph type="ftr" sz="quarter" idx="11"/>
          </p:nvPr>
        </p:nvSpPr>
        <p:spPr/>
        <p:txBody>
          <a:bodyPr/>
          <a:lstStyle>
            <a:lvl1pPr>
              <a:defRPr/>
            </a:lvl1pPr>
          </a:lstStyle>
          <a:p>
            <a:endParaRPr lang="th-TH"/>
          </a:p>
        </p:txBody>
      </p:sp>
      <p:sp>
        <p:nvSpPr>
          <p:cNvPr id="7"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th-TH" smtClean="0"/>
              <a:t>คลิกเพื่อแก้ไขลักษณะชื่อเรื่องต้นแบบ</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7"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8" name="Espace réservé du pied de page 4"/>
          <p:cNvSpPr>
            <a:spLocks noGrp="1"/>
          </p:cNvSpPr>
          <p:nvPr>
            <p:ph type="ftr" sz="quarter" idx="11"/>
          </p:nvPr>
        </p:nvSpPr>
        <p:spPr/>
        <p:txBody>
          <a:bodyPr/>
          <a:lstStyle>
            <a:lvl1pPr>
              <a:defRPr/>
            </a:lvl1pPr>
          </a:lstStyle>
          <a:p>
            <a:endParaRPr lang="th-TH"/>
          </a:p>
        </p:txBody>
      </p:sp>
      <p:sp>
        <p:nvSpPr>
          <p:cNvPr id="9"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h-TH" smtClean="0"/>
              <a:t>คลิกเพื่อแก้ไขลักษณะชื่อเรื่องต้นแบบ</a:t>
            </a:r>
            <a:endParaRPr lang="fr-CA"/>
          </a:p>
        </p:txBody>
      </p:sp>
      <p:sp>
        <p:nvSpPr>
          <p:cNvPr id="3"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4" name="Espace réservé du pied de page 4"/>
          <p:cNvSpPr>
            <a:spLocks noGrp="1"/>
          </p:cNvSpPr>
          <p:nvPr>
            <p:ph type="ftr" sz="quarter" idx="11"/>
          </p:nvPr>
        </p:nvSpPr>
        <p:spPr/>
        <p:txBody>
          <a:bodyPr/>
          <a:lstStyle>
            <a:lvl1pPr>
              <a:defRPr/>
            </a:lvl1pPr>
          </a:lstStyle>
          <a:p>
            <a:endParaRPr lang="th-TH"/>
          </a:p>
        </p:txBody>
      </p:sp>
      <p:sp>
        <p:nvSpPr>
          <p:cNvPr id="5"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3" name="Espace réservé du pied de page 4"/>
          <p:cNvSpPr>
            <a:spLocks noGrp="1"/>
          </p:cNvSpPr>
          <p:nvPr>
            <p:ph type="ftr" sz="quarter" idx="11"/>
          </p:nvPr>
        </p:nvSpPr>
        <p:spPr/>
        <p:txBody>
          <a:bodyPr/>
          <a:lstStyle>
            <a:lvl1pPr>
              <a:defRPr/>
            </a:lvl1pPr>
          </a:lstStyle>
          <a:p>
            <a:endParaRPr lang="th-TH"/>
          </a:p>
        </p:txBody>
      </p:sp>
      <p:sp>
        <p:nvSpPr>
          <p:cNvPr id="4"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6" name="Espace réservé du pied de page 4"/>
          <p:cNvSpPr>
            <a:spLocks noGrp="1"/>
          </p:cNvSpPr>
          <p:nvPr>
            <p:ph type="ftr" sz="quarter" idx="11"/>
          </p:nvPr>
        </p:nvSpPr>
        <p:spPr/>
        <p:txBody>
          <a:bodyPr/>
          <a:lstStyle>
            <a:lvl1pPr>
              <a:defRPr/>
            </a:lvl1pPr>
          </a:lstStyle>
          <a:p>
            <a:endParaRPr lang="th-TH"/>
          </a:p>
        </p:txBody>
      </p:sp>
      <p:sp>
        <p:nvSpPr>
          <p:cNvPr id="7"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h-TH" noProof="0" smtClean="0"/>
              <a:t>คลิกไอคอนเพื่อเพิ่มรูปภาพ</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Espace réservé de la date 3"/>
          <p:cNvSpPr>
            <a:spLocks noGrp="1"/>
          </p:cNvSpPr>
          <p:nvPr>
            <p:ph type="dt" sz="half" idx="10"/>
          </p:nvPr>
        </p:nvSpPr>
        <p:spPr/>
        <p:txBody>
          <a:bodyPr/>
          <a:lstStyle>
            <a:lvl1pPr>
              <a:defRPr/>
            </a:lvl1pPr>
          </a:lstStyle>
          <a:p>
            <a:fld id="{25B38352-94A2-46DF-B3C5-D0370344BFEE}" type="datetimeFigureOut">
              <a:rPr lang="th-TH" smtClean="0"/>
              <a:pPr/>
              <a:t>19/11/55</a:t>
            </a:fld>
            <a:endParaRPr lang="th-TH"/>
          </a:p>
        </p:txBody>
      </p:sp>
      <p:sp>
        <p:nvSpPr>
          <p:cNvPr id="6" name="Espace réservé du pied de page 4"/>
          <p:cNvSpPr>
            <a:spLocks noGrp="1"/>
          </p:cNvSpPr>
          <p:nvPr>
            <p:ph type="ftr" sz="quarter" idx="11"/>
          </p:nvPr>
        </p:nvSpPr>
        <p:spPr/>
        <p:txBody>
          <a:bodyPr/>
          <a:lstStyle>
            <a:lvl1pPr>
              <a:defRPr/>
            </a:lvl1pPr>
          </a:lstStyle>
          <a:p>
            <a:endParaRPr lang="th-TH"/>
          </a:p>
        </p:txBody>
      </p:sp>
      <p:sp>
        <p:nvSpPr>
          <p:cNvPr id="7" name="Espace réservé du numéro de diapositive 5"/>
          <p:cNvSpPr>
            <a:spLocks noGrp="1"/>
          </p:cNvSpPr>
          <p:nvPr>
            <p:ph type="sldNum" sz="quarter" idx="12"/>
          </p:nvPr>
        </p:nvSpPr>
        <p:spPr/>
        <p:txBody>
          <a:bodyPr/>
          <a:lstStyle>
            <a:lvl1pPr>
              <a:defRPr/>
            </a:lvl1pPr>
          </a:lstStyle>
          <a:p>
            <a:fld id="{17F22E31-315E-4608-8C43-D27879086E0B}"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th-T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17F22E31-315E-4608-8C43-D27879086E0B}"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25B38352-94A2-46DF-B3C5-D0370344BFEE}" type="datetimeFigureOut">
              <a:rPr lang="th-TH" smtClean="0"/>
              <a:pPr/>
              <a:t>19/11/55</a:t>
            </a:fld>
            <a:endParaRPr lang="th-T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th-T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17F22E31-315E-4608-8C43-D27879086E0B}"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25"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807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6" descr="BAH_W [Converted].png"/>
          <p:cNvPicPr>
            <a:picLocks noChangeAspect="1"/>
          </p:cNvPicPr>
          <p:nvPr/>
        </p:nvPicPr>
        <p:blipFill>
          <a:blip r:embed="rId15" cstate="print"/>
          <a:srcRect/>
          <a:stretch>
            <a:fillRect/>
          </a:stretch>
        </p:blipFill>
        <p:spPr bwMode="auto">
          <a:xfrm>
            <a:off x="587375" y="6519863"/>
            <a:ext cx="2297113" cy="257175"/>
          </a:xfrm>
          <a:prstGeom prst="rect">
            <a:avLst/>
          </a:prstGeom>
          <a:noFill/>
          <a:ln w="9525">
            <a:noFill/>
            <a:miter lim="800000"/>
            <a:headEnd/>
            <a:tailEnd/>
          </a:ln>
        </p:spPr>
      </p:pic>
      <p:sp>
        <p:nvSpPr>
          <p:cNvPr id="8" name="TextBox 7"/>
          <p:cNvSpPr txBox="1"/>
          <p:nvPr/>
        </p:nvSpPr>
        <p:spPr>
          <a:xfrm>
            <a:off x="8353425" y="6529388"/>
            <a:ext cx="369888" cy="274637"/>
          </a:xfrm>
          <a:prstGeom prst="rect">
            <a:avLst/>
          </a:prstGeom>
          <a:noFill/>
        </p:spPr>
        <p:txBody>
          <a:bodyPr wrap="none">
            <a:spAutoFit/>
          </a:bodyPr>
          <a:lstStyle/>
          <a:p>
            <a:pPr algn="r" fontAlgn="auto">
              <a:spcBef>
                <a:spcPts val="0"/>
              </a:spcBef>
              <a:spcAft>
                <a:spcPts val="0"/>
              </a:spcAft>
              <a:defRPr/>
            </a:pPr>
            <a:fld id="{E3EEE775-22F2-4786-8EC8-E5DAAA8FB2B7}" type="slidenum">
              <a:rPr lang="en-US" sz="1200">
                <a:solidFill>
                  <a:schemeClr val="bg1"/>
                </a:solidFill>
                <a:cs typeface="Arial" pitchFamily="34" charset="0"/>
              </a:rPr>
              <a:pPr algn="r" fontAlgn="auto">
                <a:spcBef>
                  <a:spcPts val="0"/>
                </a:spcBef>
                <a:spcAft>
                  <a:spcPts val="0"/>
                </a:spcAft>
                <a:defRPr/>
              </a:pPr>
              <a:t>‹#›</a:t>
            </a:fld>
            <a:endParaRPr lang="en-US" sz="1200" dirty="0">
              <a:solidFill>
                <a:schemeClr val="bg1"/>
              </a:solidFill>
              <a:cs typeface="Arial" pitchFamily="34" charset="0"/>
            </a:endParaRPr>
          </a:p>
        </p:txBody>
      </p:sp>
      <p:pic>
        <p:nvPicPr>
          <p:cNvPr id="1030" name="Picture 5" descr="CDC.png"/>
          <p:cNvPicPr>
            <a:picLocks noChangeAspect="1"/>
          </p:cNvPicPr>
          <p:nvPr/>
        </p:nvPicPr>
        <p:blipFill>
          <a:blip r:embed="rId16" cstate="email"/>
          <a:srcRect/>
          <a:stretch>
            <a:fillRect/>
          </a:stretch>
        </p:blipFill>
        <p:spPr bwMode="auto">
          <a:xfrm>
            <a:off x="3097213" y="6491288"/>
            <a:ext cx="493712" cy="312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1" fontAlgn="base" hangingPunct="1">
        <a:spcBef>
          <a:spcPct val="0"/>
        </a:spcBef>
        <a:spcAft>
          <a:spcPct val="0"/>
        </a:spcAft>
        <a:defRPr sz="2400" kern="1200">
          <a:solidFill>
            <a:schemeClr val="bg1"/>
          </a:solidFill>
          <a:latin typeface="Arial Narrow" pitchFamily="34" charset="0"/>
          <a:ea typeface="+mj-ea"/>
          <a:cs typeface="+mj-cs"/>
        </a:defRPr>
      </a:lvl1pPr>
      <a:lvl2pPr algn="l" rtl="0" eaLnBrk="1" fontAlgn="base" hangingPunct="1">
        <a:spcBef>
          <a:spcPct val="0"/>
        </a:spcBef>
        <a:spcAft>
          <a:spcPct val="0"/>
        </a:spcAft>
        <a:defRPr sz="2400">
          <a:solidFill>
            <a:schemeClr val="bg1"/>
          </a:solidFill>
          <a:latin typeface="Arial Narrow" pitchFamily="34" charset="0"/>
        </a:defRPr>
      </a:lvl2pPr>
      <a:lvl3pPr algn="l" rtl="0" eaLnBrk="1" fontAlgn="base" hangingPunct="1">
        <a:spcBef>
          <a:spcPct val="0"/>
        </a:spcBef>
        <a:spcAft>
          <a:spcPct val="0"/>
        </a:spcAft>
        <a:defRPr sz="2400">
          <a:solidFill>
            <a:schemeClr val="bg1"/>
          </a:solidFill>
          <a:latin typeface="Arial Narrow" pitchFamily="34" charset="0"/>
        </a:defRPr>
      </a:lvl3pPr>
      <a:lvl4pPr algn="l" rtl="0" eaLnBrk="1" fontAlgn="base" hangingPunct="1">
        <a:spcBef>
          <a:spcPct val="0"/>
        </a:spcBef>
        <a:spcAft>
          <a:spcPct val="0"/>
        </a:spcAft>
        <a:defRPr sz="2400">
          <a:solidFill>
            <a:schemeClr val="bg1"/>
          </a:solidFill>
          <a:latin typeface="Arial Narrow" pitchFamily="34" charset="0"/>
        </a:defRPr>
      </a:lvl4pPr>
      <a:lvl5pPr algn="l" rtl="0" eaLnBrk="1" fontAlgn="base" hangingPunct="1">
        <a:spcBef>
          <a:spcPct val="0"/>
        </a:spcBef>
        <a:spcAft>
          <a:spcPct val="0"/>
        </a:spcAft>
        <a:defRPr sz="2400">
          <a:solidFill>
            <a:schemeClr val="bg1"/>
          </a:solidFill>
          <a:latin typeface="Arial Narrow" pitchFamily="34" charset="0"/>
        </a:defRPr>
      </a:lvl5pPr>
      <a:lvl6pPr marL="457200" algn="l" rtl="0" eaLnBrk="1" fontAlgn="base" hangingPunct="1">
        <a:spcBef>
          <a:spcPct val="0"/>
        </a:spcBef>
        <a:spcAft>
          <a:spcPct val="0"/>
        </a:spcAft>
        <a:defRPr sz="2400">
          <a:solidFill>
            <a:schemeClr val="bg1"/>
          </a:solidFill>
          <a:latin typeface="Arial Narrow" pitchFamily="34" charset="0"/>
        </a:defRPr>
      </a:lvl6pPr>
      <a:lvl7pPr marL="914400" algn="l" rtl="0" eaLnBrk="1" fontAlgn="base" hangingPunct="1">
        <a:spcBef>
          <a:spcPct val="0"/>
        </a:spcBef>
        <a:spcAft>
          <a:spcPct val="0"/>
        </a:spcAft>
        <a:defRPr sz="2400">
          <a:solidFill>
            <a:schemeClr val="bg1"/>
          </a:solidFill>
          <a:latin typeface="Arial Narrow" pitchFamily="34" charset="0"/>
        </a:defRPr>
      </a:lvl7pPr>
      <a:lvl8pPr marL="1371600" algn="l" rtl="0" eaLnBrk="1" fontAlgn="base" hangingPunct="1">
        <a:spcBef>
          <a:spcPct val="0"/>
        </a:spcBef>
        <a:spcAft>
          <a:spcPct val="0"/>
        </a:spcAft>
        <a:defRPr sz="2400">
          <a:solidFill>
            <a:schemeClr val="bg1"/>
          </a:solidFill>
          <a:latin typeface="Arial Narrow" pitchFamily="34" charset="0"/>
        </a:defRPr>
      </a:lvl8pPr>
      <a:lvl9pPr marL="1828800" algn="l" rtl="0" eaLnBrk="1" fontAlgn="base" hangingPunct="1">
        <a:spcBef>
          <a:spcPct val="0"/>
        </a:spcBef>
        <a:spcAft>
          <a:spcPct val="0"/>
        </a:spcAft>
        <a:defRPr sz="2400">
          <a:solidFill>
            <a:schemeClr val="bg1"/>
          </a:solidFill>
          <a:latin typeface="Arial Narrow" pitchFamily="34" charset="0"/>
        </a:defRPr>
      </a:lvl9pPr>
    </p:titleStyle>
    <p:bodyStyle>
      <a:lvl1pPr marL="228600" indent="-228600" algn="l" rtl="0" eaLnBrk="1" fontAlgn="base" hangingPunct="1">
        <a:spcBef>
          <a:spcPct val="20000"/>
        </a:spcBef>
        <a:spcAft>
          <a:spcPct val="0"/>
        </a:spcAft>
        <a:buClr>
          <a:srgbClr val="002060"/>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________Microsoft_Office_Excel_97-20031.xls"/><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________Microsoft_Office_Excel_97-20032.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Layout" Target="../diagrams/layout7.xml"/><Relationship Id="rId7" Type="http://schemas.openxmlformats.org/officeDocument/2006/relationships/image" Target="../media/image27.jpe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4.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4.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4.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4.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 y="1124744"/>
            <a:ext cx="9144000" cy="1470025"/>
          </a:xfrm>
        </p:spPr>
        <p:txBody>
          <a:bodyPr>
            <a:normAutofit/>
          </a:bodyPr>
          <a:lstStyle/>
          <a:p>
            <a:pPr algn="ctr"/>
            <a:r>
              <a:rPr lang="th-TH" sz="4400" b="1" dirty="0" smtClean="0">
                <a:latin typeface="Tahoma" pitchFamily="34" charset="0"/>
                <a:ea typeface="Tahoma" pitchFamily="34" charset="0"/>
                <a:cs typeface="Tahoma" pitchFamily="34" charset="0"/>
              </a:rPr>
              <a:t>การป้องกันควบคุมโรคไม่ติดต่อ</a:t>
            </a:r>
            <a:br>
              <a:rPr lang="th-TH" sz="4400" b="1" dirty="0" smtClean="0">
                <a:latin typeface="Tahoma" pitchFamily="34" charset="0"/>
                <a:ea typeface="Tahoma" pitchFamily="34" charset="0"/>
                <a:cs typeface="Tahoma" pitchFamily="34" charset="0"/>
              </a:rPr>
            </a:br>
            <a:r>
              <a:rPr lang="th-TH" sz="4400" b="1" dirty="0" smtClean="0">
                <a:latin typeface="Tahoma" pitchFamily="34" charset="0"/>
                <a:ea typeface="Tahoma" pitchFamily="34" charset="0"/>
                <a:cs typeface="Tahoma" pitchFamily="34" charset="0"/>
              </a:rPr>
              <a:t>ในระดับชุมชน</a:t>
            </a:r>
            <a:endParaRPr lang="th-TH" sz="4400" b="1" dirty="0">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2635696" y="5301208"/>
            <a:ext cx="6400800" cy="1224136"/>
          </a:xfrm>
        </p:spPr>
        <p:txBody>
          <a:bodyPr>
            <a:normAutofit fontScale="92500" lnSpcReduction="20000"/>
          </a:bodyPr>
          <a:lstStyle/>
          <a:p>
            <a:pPr algn="r"/>
            <a:r>
              <a:rPr lang="th-TH" sz="2800" b="1" i="0" dirty="0" err="1" smtClean="0">
                <a:solidFill>
                  <a:schemeClr val="tx1"/>
                </a:solidFill>
                <a:latin typeface="Tahoma" pitchFamily="34" charset="0"/>
                <a:ea typeface="Tahoma" pitchFamily="34" charset="0"/>
                <a:cs typeface="Tahoma" pitchFamily="34" charset="0"/>
              </a:rPr>
              <a:t>พญ.</a:t>
            </a:r>
            <a:r>
              <a:rPr lang="th-TH" sz="2800" b="1" i="0" dirty="0" smtClean="0">
                <a:solidFill>
                  <a:schemeClr val="tx1"/>
                </a:solidFill>
                <a:latin typeface="Tahoma" pitchFamily="34" charset="0"/>
                <a:ea typeface="Tahoma" pitchFamily="34" charset="0"/>
                <a:cs typeface="Tahoma" pitchFamily="34" charset="0"/>
              </a:rPr>
              <a:t>จุรีพร  คงประเสริฐ</a:t>
            </a:r>
          </a:p>
          <a:p>
            <a:pPr algn="r"/>
            <a:r>
              <a:rPr lang="th-TH" sz="2800" b="1" i="0" dirty="0" smtClean="0">
                <a:solidFill>
                  <a:schemeClr val="tx1"/>
                </a:solidFill>
                <a:latin typeface="Tahoma" pitchFamily="34" charset="0"/>
                <a:ea typeface="Tahoma" pitchFamily="34" charset="0"/>
                <a:cs typeface="Tahoma" pitchFamily="34" charset="0"/>
              </a:rPr>
              <a:t>สำนักโรคไม่ติดต่อ กรมควบคุมโรค</a:t>
            </a:r>
          </a:p>
          <a:p>
            <a:pPr algn="r"/>
            <a:r>
              <a:rPr lang="th-TH" sz="2800" b="1" i="0" dirty="0" smtClean="0">
                <a:solidFill>
                  <a:schemeClr val="tx1"/>
                </a:solidFill>
                <a:latin typeface="Tahoma" pitchFamily="34" charset="0"/>
                <a:ea typeface="Tahoma" pitchFamily="34" charset="0"/>
                <a:cs typeface="Tahoma" pitchFamily="34" charset="0"/>
              </a:rPr>
              <a:t> </a:t>
            </a:r>
            <a:r>
              <a:rPr lang="en-US" sz="2800" b="1" i="0" dirty="0" smtClean="0">
                <a:solidFill>
                  <a:schemeClr val="tx1"/>
                </a:solidFill>
                <a:latin typeface="Tahoma" pitchFamily="34" charset="0"/>
                <a:ea typeface="Tahoma" pitchFamily="34" charset="0"/>
                <a:cs typeface="Tahoma" pitchFamily="34" charset="0"/>
              </a:rPr>
              <a:t>11</a:t>
            </a:r>
            <a:r>
              <a:rPr lang="th-TH" sz="2800" b="1" i="0" dirty="0" err="1" smtClean="0">
                <a:solidFill>
                  <a:schemeClr val="tx1"/>
                </a:solidFill>
                <a:latin typeface="Tahoma" pitchFamily="34" charset="0"/>
                <a:ea typeface="Tahoma" pitchFamily="34" charset="0"/>
                <a:cs typeface="Tahoma" pitchFamily="34" charset="0"/>
              </a:rPr>
              <a:t>ตค.</a:t>
            </a:r>
            <a:r>
              <a:rPr lang="en-US" sz="2800" b="1" i="0" dirty="0" smtClean="0">
                <a:solidFill>
                  <a:schemeClr val="tx1"/>
                </a:solidFill>
                <a:latin typeface="Tahoma" pitchFamily="34" charset="0"/>
                <a:ea typeface="Tahoma" pitchFamily="34" charset="0"/>
                <a:cs typeface="Tahoma" pitchFamily="34" charset="0"/>
              </a:rPr>
              <a:t>55 </a:t>
            </a:r>
            <a:endParaRPr lang="th-TH" sz="2800" b="1" i="0"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8625" y="1500188"/>
            <a:ext cx="5643563" cy="4000500"/>
          </a:xfrm>
        </p:spPr>
        <p:txBody>
          <a:bodyPr>
            <a:normAutofit/>
          </a:bodyPr>
          <a:lstStyle/>
          <a:p>
            <a:pPr marL="420624" indent="-384048" eaLnBrk="1" fontAlgn="auto" hangingPunct="1">
              <a:spcAft>
                <a:spcPts val="0"/>
              </a:spcAft>
              <a:buFont typeface="Wingdings 2"/>
              <a:buNone/>
              <a:defRPr/>
            </a:pPr>
            <a:r>
              <a:rPr lang="en-US" sz="4000" dirty="0" smtClean="0">
                <a:effectLst>
                  <a:outerShdw blurRad="38100" dist="38100" dir="2700000" algn="tl">
                    <a:srgbClr val="000000">
                      <a:alpha val="43137"/>
                    </a:srgbClr>
                  </a:outerShdw>
                </a:effectLst>
                <a:latin typeface="DilleniaUPC" pitchFamily="18" charset="-34"/>
                <a:cs typeface="DilleniaUPC" pitchFamily="18" charset="-34"/>
              </a:rPr>
              <a:t/>
            </a:r>
            <a:br>
              <a:rPr lang="en-US" sz="4000" dirty="0" smtClean="0">
                <a:effectLst>
                  <a:outerShdw blurRad="38100" dist="38100" dir="2700000" algn="tl">
                    <a:srgbClr val="000000">
                      <a:alpha val="43137"/>
                    </a:srgbClr>
                  </a:outerShdw>
                </a:effectLst>
                <a:latin typeface="DilleniaUPC" pitchFamily="18" charset="-34"/>
                <a:cs typeface="DilleniaUPC" pitchFamily="18" charset="-34"/>
              </a:rPr>
            </a:br>
            <a:endParaRPr lang="th-TH" sz="3600" dirty="0">
              <a:effectLst>
                <a:outerShdw blurRad="38100" dist="38100" dir="2700000" algn="tl">
                  <a:srgbClr val="000000">
                    <a:alpha val="43137"/>
                  </a:srgbClr>
                </a:outerShdw>
              </a:effectLst>
              <a:latin typeface="DilleniaUPC" pitchFamily="18" charset="-34"/>
              <a:cs typeface="DilleniaUPC" pitchFamily="18" charset="-34"/>
            </a:endParaRPr>
          </a:p>
        </p:txBody>
      </p:sp>
      <p:pic>
        <p:nvPicPr>
          <p:cNvPr id="11267" name="Picture 10" descr="cogs"/>
          <p:cNvPicPr>
            <a:picLocks noChangeAspect="1" noChangeArrowheads="1"/>
          </p:cNvPicPr>
          <p:nvPr/>
        </p:nvPicPr>
        <p:blipFill>
          <a:blip r:embed="rId3" cstate="email"/>
          <a:srcRect/>
          <a:stretch>
            <a:fillRect/>
          </a:stretch>
        </p:blipFill>
        <p:spPr bwMode="auto">
          <a:xfrm>
            <a:off x="6713538" y="0"/>
            <a:ext cx="2430462" cy="6858000"/>
          </a:xfrm>
          <a:prstGeom prst="rect">
            <a:avLst/>
          </a:prstGeom>
          <a:noFill/>
          <a:ln w="38100">
            <a:solidFill>
              <a:srgbClr val="003399"/>
            </a:solidFill>
            <a:miter lim="800000"/>
            <a:headEnd/>
            <a:tailEnd/>
          </a:ln>
        </p:spPr>
      </p:pic>
      <p:sp>
        <p:nvSpPr>
          <p:cNvPr id="7" name="Flowchart: Document 6"/>
          <p:cNvSpPr/>
          <p:nvPr/>
        </p:nvSpPr>
        <p:spPr>
          <a:xfrm>
            <a:off x="428625" y="857250"/>
            <a:ext cx="6143625" cy="5000625"/>
          </a:xfrm>
          <a:prstGeom prst="flowChartDocument">
            <a:avLst/>
          </a:prstGeom>
        </p:spPr>
        <p:style>
          <a:lnRef idx="1">
            <a:schemeClr val="dk1"/>
          </a:lnRef>
          <a:fillRef idx="2">
            <a:schemeClr val="dk1"/>
          </a:fillRef>
          <a:effectRef idx="1">
            <a:schemeClr val="dk1"/>
          </a:effectRef>
          <a:fontRef idx="minor">
            <a:schemeClr val="dk1"/>
          </a:fontRef>
        </p:style>
        <p:txBody>
          <a:bodyPr anchor="ctr"/>
          <a:lstStyle/>
          <a:p>
            <a:pPr marL="420624" indent="-384048" algn="ctr" fontAlgn="auto">
              <a:spcAft>
                <a:spcPts val="0"/>
              </a:spcAft>
              <a:buFont typeface="Wingdings 2"/>
              <a:buNone/>
              <a:defRPr/>
            </a:pPr>
            <a:r>
              <a:rPr lang="th-TH" sz="4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ลดปัจจัยเสี่ยงหลัก </a:t>
            </a:r>
            <a:endParaRPr lang="th-TH" sz="44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420624" indent="-384048" fontAlgn="auto">
              <a:spcAft>
                <a:spcPts val="0"/>
              </a:spcAft>
              <a:buFont typeface="Wingdings 2"/>
              <a:buNone/>
              <a:defRPr/>
            </a:pPr>
            <a:r>
              <a:rPr lang="en-US" sz="4400" b="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th-TH" sz="44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420624" indent="-384048" fontAlgn="auto">
              <a:spcAft>
                <a:spcPts val="0"/>
              </a:spcAft>
              <a:buFont typeface="Wingdings 2"/>
              <a:buNone/>
              <a:defRPr/>
            </a:pPr>
            <a:endParaRPr lang="en-US" sz="44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420624" indent="-384048" algn="ctr" fontAlgn="auto">
              <a:spcAft>
                <a:spcPts val="0"/>
              </a:spcAft>
              <a:buFont typeface="Wingdings 2"/>
              <a:buNone/>
              <a:defRPr/>
            </a:pPr>
            <a:r>
              <a:rPr lang="th-TH" sz="4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การขับเคลื่อน และ </a:t>
            </a:r>
          </a:p>
          <a:p>
            <a:pPr marL="420624" indent="-384048" algn="ctr" fontAlgn="auto">
              <a:spcAft>
                <a:spcPts val="0"/>
              </a:spcAft>
              <a:buFont typeface="Wingdings 2"/>
              <a:buNone/>
              <a:defRPr/>
            </a:pPr>
            <a:r>
              <a:rPr lang="th-TH" sz="4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การมีส่วนร่วม ของ ชุมชน</a:t>
            </a:r>
            <a:r>
              <a:rPr lang="en-US" sz="4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en-US" sz="4400" b="1" dirty="0">
              <a:solidFill>
                <a:schemeClr val="bg1"/>
              </a:solidFill>
              <a:latin typeface="Tahoma" pitchFamily="34" charset="0"/>
              <a:ea typeface="Tahoma" pitchFamily="34" charset="0"/>
              <a:cs typeface="Tahoma" pitchFamily="34" charset="0"/>
            </a:endParaRPr>
          </a:p>
        </p:txBody>
      </p:sp>
      <p:sp>
        <p:nvSpPr>
          <p:cNvPr id="6" name="Cross 5"/>
          <p:cNvSpPr/>
          <p:nvPr/>
        </p:nvSpPr>
        <p:spPr>
          <a:xfrm>
            <a:off x="3000375" y="1916832"/>
            <a:ext cx="714375" cy="714375"/>
          </a:xfrm>
          <a:prstGeom prst="plus">
            <a:avLst/>
          </a:prstGeom>
          <a:gradFill>
            <a:gsLst>
              <a:gs pos="0">
                <a:srgbClr val="875CCC"/>
              </a:gs>
              <a:gs pos="35000">
                <a:schemeClr val="accent4">
                  <a:tint val="37000"/>
                  <a:satMod val="300000"/>
                </a:schemeClr>
              </a:gs>
              <a:gs pos="100000">
                <a:schemeClr val="accent4">
                  <a:tint val="15000"/>
                  <a:satMod val="350000"/>
                </a:schemeClr>
              </a:gs>
            </a:gsLst>
            <a:lin ang="16200000" scaled="1"/>
          </a:gradFill>
          <a:effectLst>
            <a:outerShdw blurRad="50800" dist="50800" dir="5400000" algn="ctr"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0" name="TextBox 7"/>
          <p:cNvSpPr txBox="1">
            <a:spLocks noChangeArrowheads="1"/>
          </p:cNvSpPr>
          <p:nvPr/>
        </p:nvSpPr>
        <p:spPr bwMode="auto">
          <a:xfrm flipH="1">
            <a:off x="3419871" y="6215063"/>
            <a:ext cx="3080941" cy="461665"/>
          </a:xfrm>
          <a:prstGeom prst="rect">
            <a:avLst/>
          </a:prstGeom>
          <a:noFill/>
          <a:ln w="9525">
            <a:noFill/>
            <a:miter lim="800000"/>
            <a:headEnd/>
            <a:tailEnd/>
          </a:ln>
        </p:spPr>
        <p:txBody>
          <a:bodyPr wrap="square">
            <a:spAutoFit/>
          </a:bodyPr>
          <a:lstStyle/>
          <a:p>
            <a:pPr algn="ctr"/>
            <a:r>
              <a:rPr lang="en-US" sz="2400" b="1" dirty="0">
                <a:latin typeface="Tahoma" pitchFamily="34" charset="0"/>
                <a:ea typeface="Tahoma" pitchFamily="34" charset="0"/>
                <a:cs typeface="Tahoma" pitchFamily="34" charset="0"/>
              </a:rPr>
              <a:t>WHO ,1985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Main benefit of community participation</a:t>
            </a:r>
            <a:endParaRPr lang="th-TH" sz="4000" b="1" dirty="0"/>
          </a:p>
        </p:txBody>
      </p:sp>
      <p:pic>
        <p:nvPicPr>
          <p:cNvPr id="91138" name="Picture 2"/>
          <p:cNvPicPr>
            <a:picLocks noGrp="1" noChangeAspect="1" noChangeArrowheads="1"/>
          </p:cNvPicPr>
          <p:nvPr>
            <p:ph idx="1"/>
          </p:nvPr>
        </p:nvPicPr>
        <p:blipFill>
          <a:blip r:embed="rId2" cstate="print"/>
          <a:srcRect/>
          <a:stretch>
            <a:fillRect/>
          </a:stretch>
        </p:blipFill>
        <p:spPr bwMode="auto">
          <a:xfrm>
            <a:off x="0" y="1052736"/>
            <a:ext cx="8676456" cy="5256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1500" y="428625"/>
            <a:ext cx="8072438" cy="12858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latin typeface="Tahoma" pitchFamily="34" charset="0"/>
              <a:ea typeface="Tahoma" pitchFamily="34" charset="0"/>
              <a:cs typeface="Tahoma" pitchFamily="34" charset="0"/>
            </a:endParaRPr>
          </a:p>
        </p:txBody>
      </p:sp>
      <p:sp>
        <p:nvSpPr>
          <p:cNvPr id="30722" name="ชื่อเรื่อง 1"/>
          <p:cNvSpPr>
            <a:spLocks noGrp="1"/>
          </p:cNvSpPr>
          <p:nvPr>
            <p:ph type="title"/>
          </p:nvPr>
        </p:nvSpPr>
        <p:spPr>
          <a:xfrm>
            <a:off x="500063" y="214313"/>
            <a:ext cx="8229600" cy="1714500"/>
          </a:xfrm>
        </p:spPr>
        <p:txBody>
          <a:bodyPr>
            <a:normAutofit fontScale="90000"/>
          </a:bodyPr>
          <a:lstStyle/>
          <a:p>
            <a:pPr eaLnBrk="1" hangingPunct="1">
              <a:defRPr/>
            </a:pPr>
            <a:r>
              <a:rPr lang="th-TH"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br>
              <a:rPr lang="th-TH"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h-TH"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การบูร</a:t>
            </a:r>
            <a:r>
              <a:rPr lang="th-TH" sz="28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ณา</a:t>
            </a:r>
            <a:r>
              <a:rPr lang="th-TH"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การในการดำเนินการเพื่อลดปัจจัยเสี่ยง </a:t>
            </a:r>
            <a:br>
              <a:rPr lang="th-TH"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h-TH"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ร่วมกับการขับเคลื่อนและมีส่วนร่วมของชุมชน</a:t>
            </a:r>
            <a:br>
              <a:rPr lang="th-TH"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h-TH"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(องค์การอนามัยโลก </a:t>
            </a:r>
            <a:r>
              <a:rPr lang="en-US"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th-TH"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1985 )</a:t>
            </a:r>
            <a:r>
              <a:rPr lang="en-US"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US"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h-TH"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ตัวยึดเนื้อหา 2"/>
          <p:cNvSpPr>
            <a:spLocks noGrp="1"/>
          </p:cNvSpPr>
          <p:nvPr>
            <p:ph idx="1"/>
          </p:nvPr>
        </p:nvSpPr>
        <p:spPr>
          <a:xfrm>
            <a:off x="457200" y="2214563"/>
            <a:ext cx="8229600" cy="3911600"/>
          </a:xfrm>
        </p:spPr>
        <p:txBody>
          <a:bodyPr rtlCol="0">
            <a:normAutofit fontScale="77500" lnSpcReduction="20000"/>
          </a:bodyPr>
          <a:lstStyle/>
          <a:p>
            <a:pPr marL="514350" indent="-514350" algn="thaiDist" eaLnBrk="1" fontAlgn="auto" hangingPunct="1">
              <a:spcAft>
                <a:spcPts val="0"/>
              </a:spcAft>
              <a:buFont typeface="+mj-lt"/>
              <a:buAutoNum type="arabicPeriod"/>
              <a:defRPr/>
            </a:pPr>
            <a:r>
              <a:rPr lang="th-TH" b="1" dirty="0" smtClean="0">
                <a:latin typeface="Tahoma" pitchFamily="34" charset="0"/>
                <a:ea typeface="Tahoma" pitchFamily="34" charset="0"/>
                <a:cs typeface="Tahoma" pitchFamily="34" charset="0"/>
              </a:rPr>
              <a:t>บูรณา</a:t>
            </a:r>
            <a:r>
              <a:rPr lang="th-TH" b="1" dirty="0">
                <a:latin typeface="Tahoma" pitchFamily="34" charset="0"/>
                <a:ea typeface="Tahoma" pitchFamily="34" charset="0"/>
                <a:cs typeface="Tahoma" pitchFamily="34" charset="0"/>
              </a:rPr>
              <a:t>การการป้องกันควบคุมที่</a:t>
            </a:r>
            <a:r>
              <a:rPr lang="th-TH" b="1" dirty="0">
                <a:solidFill>
                  <a:srgbClr val="FF0000"/>
                </a:solidFill>
                <a:latin typeface="Tahoma" pitchFamily="34" charset="0"/>
                <a:ea typeface="Tahoma" pitchFamily="34" charset="0"/>
                <a:cs typeface="Tahoma" pitchFamily="34" charset="0"/>
              </a:rPr>
              <a:t>กลุ่มปัจจัยเสี่ยง</a:t>
            </a:r>
            <a:r>
              <a:rPr lang="th-TH" b="1" dirty="0" smtClean="0">
                <a:solidFill>
                  <a:srgbClr val="FF0000"/>
                </a:solidFill>
                <a:latin typeface="Tahoma" pitchFamily="34" charset="0"/>
                <a:ea typeface="Tahoma" pitchFamily="34" charset="0"/>
                <a:cs typeface="Tahoma" pitchFamily="34" charset="0"/>
              </a:rPr>
              <a:t>ร่วม</a:t>
            </a:r>
          </a:p>
          <a:p>
            <a:pPr marL="514350" indent="-514350" algn="thaiDist" eaLnBrk="1" fontAlgn="auto" hangingPunct="1">
              <a:spcAft>
                <a:spcPts val="0"/>
              </a:spcAft>
              <a:buFont typeface="+mj-lt"/>
              <a:buAutoNum type="arabicPeriod"/>
              <a:defRPr/>
            </a:pPr>
            <a:r>
              <a:rPr lang="th-TH" b="1" dirty="0" err="1" smtClean="0">
                <a:latin typeface="Tahoma" pitchFamily="34" charset="0"/>
                <a:ea typeface="Tahoma" pitchFamily="34" charset="0"/>
                <a:cs typeface="Tahoma" pitchFamily="34" charset="0"/>
              </a:rPr>
              <a:t>บูรณา</a:t>
            </a:r>
            <a:r>
              <a:rPr lang="th-TH" b="1" dirty="0">
                <a:latin typeface="Tahoma" pitchFamily="34" charset="0"/>
                <a:ea typeface="Tahoma" pitchFamily="34" charset="0"/>
                <a:cs typeface="Tahoma" pitchFamily="34" charset="0"/>
              </a:rPr>
              <a:t>การใช้</a:t>
            </a:r>
            <a:r>
              <a:rPr lang="th-TH" b="1" dirty="0">
                <a:solidFill>
                  <a:srgbClr val="FF0000"/>
                </a:solidFill>
                <a:latin typeface="Tahoma" pitchFamily="34" charset="0"/>
                <a:ea typeface="Tahoma" pitchFamily="34" charset="0"/>
                <a:cs typeface="Tahoma" pitchFamily="34" charset="0"/>
              </a:rPr>
              <a:t>ทรัพยากรชุมชนและการบริการสุขภาพ</a:t>
            </a:r>
            <a:r>
              <a:rPr lang="th-TH" b="1" dirty="0">
                <a:latin typeface="Tahoma" pitchFamily="34" charset="0"/>
                <a:ea typeface="Tahoma" pitchFamily="34" charset="0"/>
                <a:cs typeface="Tahoma" pitchFamily="34" charset="0"/>
              </a:rPr>
              <a:t>ไปร่วมกัน</a:t>
            </a:r>
            <a:endParaRPr lang="en-US" b="1" dirty="0">
              <a:latin typeface="Tahoma" pitchFamily="34" charset="0"/>
              <a:ea typeface="Tahoma" pitchFamily="34" charset="0"/>
              <a:cs typeface="Tahoma" pitchFamily="34" charset="0"/>
            </a:endParaRPr>
          </a:p>
          <a:p>
            <a:pPr marL="514350" indent="-514350" algn="thaiDist" eaLnBrk="1" fontAlgn="auto" hangingPunct="1">
              <a:spcAft>
                <a:spcPts val="0"/>
              </a:spcAft>
              <a:buFont typeface="+mj-lt"/>
              <a:buAutoNum type="arabicPeriod"/>
              <a:defRPr/>
            </a:pPr>
            <a:r>
              <a:rPr lang="th-TH" b="1" dirty="0">
                <a:latin typeface="Tahoma" pitchFamily="34" charset="0"/>
                <a:ea typeface="Tahoma" pitchFamily="34" charset="0"/>
                <a:cs typeface="Tahoma" pitchFamily="34" charset="0"/>
              </a:rPr>
              <a:t>เชื่อมและสร้างความสมดุลของความพยายามเพื่อการป้องกันสุขภาพและการสร้างเสริมสุขภาพทั่วไปเพื่อให้</a:t>
            </a:r>
            <a:r>
              <a:rPr lang="th-TH" b="1" dirty="0">
                <a:solidFill>
                  <a:srgbClr val="FF0000"/>
                </a:solidFill>
                <a:latin typeface="Tahoma" pitchFamily="34" charset="0"/>
                <a:ea typeface="Tahoma" pitchFamily="34" charset="0"/>
                <a:cs typeface="Tahoma" pitchFamily="34" charset="0"/>
              </a:rPr>
              <a:t>ชุมชนมีส่วนร่วมอย่างเต็มที่ในการตัดสินใจ กำหนดสุขภาพของตนเอง</a:t>
            </a:r>
            <a:endParaRPr lang="en-US" b="1" dirty="0">
              <a:solidFill>
                <a:srgbClr val="FF0000"/>
              </a:solidFill>
              <a:latin typeface="Tahoma" pitchFamily="34" charset="0"/>
              <a:ea typeface="Tahoma" pitchFamily="34" charset="0"/>
              <a:cs typeface="Tahoma" pitchFamily="34" charset="0"/>
            </a:endParaRPr>
          </a:p>
          <a:p>
            <a:pPr marL="514350" indent="-514350" algn="thaiDist" eaLnBrk="1" fontAlgn="auto" hangingPunct="1">
              <a:spcAft>
                <a:spcPts val="0"/>
              </a:spcAft>
              <a:buFont typeface="+mj-lt"/>
              <a:buAutoNum type="arabicPeriod"/>
              <a:defRPr/>
            </a:pPr>
            <a:r>
              <a:rPr lang="th-TH" b="1" dirty="0">
                <a:latin typeface="Tahoma" pitchFamily="34" charset="0"/>
                <a:ea typeface="Tahoma" pitchFamily="34" charset="0"/>
                <a:cs typeface="Tahoma" pitchFamily="34" charset="0"/>
              </a:rPr>
              <a:t>สร้าง</a:t>
            </a:r>
            <a:r>
              <a:rPr lang="th-TH" b="1" dirty="0">
                <a:solidFill>
                  <a:srgbClr val="FF0000"/>
                </a:solidFill>
                <a:latin typeface="Tahoma" pitchFamily="34" charset="0"/>
                <a:ea typeface="Tahoma" pitchFamily="34" charset="0"/>
                <a:cs typeface="Tahoma" pitchFamily="34" charset="0"/>
              </a:rPr>
              <a:t>ข้อตกลงกลยุทธ์ร่วมกันระหว่างหุ้นส่วน</a:t>
            </a:r>
            <a:r>
              <a:rPr lang="th-TH" b="1" dirty="0">
                <a:latin typeface="Tahoma" pitchFamily="34" charset="0"/>
                <a:ea typeface="Tahoma" pitchFamily="34" charset="0"/>
                <a:cs typeface="Tahoma" pitchFamily="34" charset="0"/>
              </a:rPr>
              <a:t>ต่างๆ ของทั้งรัฐและเอกชนในความพยายามเพื่อเพิ่มความร่วมมือและตอบสนองต่อความจำเป็นของประชากร 		</a:t>
            </a:r>
            <a:endParaRPr lang="en-US" b="1" dirty="0">
              <a:latin typeface="Tahoma" pitchFamily="34" charset="0"/>
              <a:ea typeface="Tahoma" pitchFamily="34" charset="0"/>
              <a:cs typeface="Tahoma" pitchFamily="34" charset="0"/>
            </a:endParaRPr>
          </a:p>
          <a:p>
            <a:pPr eaLnBrk="1" fontAlgn="auto" hangingPunct="1">
              <a:spcAft>
                <a:spcPts val="0"/>
              </a:spcAft>
              <a:defRPr/>
            </a:pPr>
            <a:endParaRPr lang="th-TH"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541338" y="4221163"/>
            <a:ext cx="10491788" cy="1143000"/>
          </a:xfrm>
          <a:prstGeom prst="rect">
            <a:avLst/>
          </a:prstGeom>
          <a:noFill/>
          <a:ln w="9525">
            <a:noFill/>
            <a:miter lim="800000"/>
            <a:headEnd/>
            <a:tailEnd/>
          </a:ln>
        </p:spPr>
        <p:txBody>
          <a:bodyPr anchor="ctr"/>
          <a:lstStyle/>
          <a:p>
            <a:pPr algn="ctr"/>
            <a:r>
              <a:rPr lang="th-TH" sz="8000" b="1" dirty="0" smtClean="0">
                <a:solidFill>
                  <a:schemeClr val="accent6">
                    <a:lumMod val="50000"/>
                  </a:schemeClr>
                </a:solidFill>
                <a:latin typeface="Calibri" pitchFamily="34" charset="0"/>
                <a:cs typeface="KodchiangUPC" pitchFamily="18" charset="-34"/>
              </a:rPr>
              <a:t>“ชุมชน </a:t>
            </a:r>
            <a:r>
              <a:rPr lang="th-TH" sz="8000" b="1" dirty="0">
                <a:solidFill>
                  <a:schemeClr val="accent6">
                    <a:lumMod val="50000"/>
                  </a:schemeClr>
                </a:solidFill>
                <a:latin typeface="Calibri" pitchFamily="34" charset="0"/>
                <a:cs typeface="KodchiangUPC" pitchFamily="18" charset="-34"/>
              </a:rPr>
              <a:t>ลดเสี่ยงลดโรค”</a:t>
            </a:r>
          </a:p>
        </p:txBody>
      </p:sp>
      <p:sp>
        <p:nvSpPr>
          <p:cNvPr id="23555" name="Rectangle 5"/>
          <p:cNvSpPr>
            <a:spLocks noChangeArrowheads="1"/>
          </p:cNvSpPr>
          <p:nvPr/>
        </p:nvSpPr>
        <p:spPr bwMode="auto">
          <a:xfrm>
            <a:off x="2051050" y="1412875"/>
            <a:ext cx="5616575" cy="2449513"/>
          </a:xfrm>
          <a:prstGeom prst="rect">
            <a:avLst/>
          </a:prstGeom>
          <a:noFill/>
          <a:ln w="9525">
            <a:noFill/>
            <a:miter lim="800000"/>
            <a:headEnd/>
            <a:tailEnd/>
          </a:ln>
        </p:spPr>
        <p:txBody>
          <a:bodyPr anchor="ctr"/>
          <a:lstStyle/>
          <a:p>
            <a:pPr algn="ctr"/>
            <a:r>
              <a:rPr lang="th-TH" sz="10000" b="1">
                <a:latin typeface="Calibri" pitchFamily="34" charset="0"/>
                <a:cs typeface="KodchiangUPC" pitchFamily="18" charset="-34"/>
              </a:rPr>
              <a:t>ร่วมสร้างฝัน ... </a:t>
            </a:r>
            <a:br>
              <a:rPr lang="th-TH" sz="10000" b="1">
                <a:latin typeface="Calibri" pitchFamily="34" charset="0"/>
                <a:cs typeface="KodchiangUPC" pitchFamily="18" charset="-34"/>
              </a:rPr>
            </a:br>
            <a:r>
              <a:rPr lang="th-TH" sz="10000" b="1">
                <a:latin typeface="Calibri" pitchFamily="34" charset="0"/>
                <a:cs typeface="KodchiangUPC" pitchFamily="18" charset="-34"/>
              </a:rPr>
              <a:t>ก้าวไปสู่ ...</a:t>
            </a:r>
          </a:p>
        </p:txBody>
      </p:sp>
      <p:pic>
        <p:nvPicPr>
          <p:cNvPr id="23556" name="Picture 9" descr="TH1-005"/>
          <p:cNvPicPr>
            <a:picLocks noChangeAspect="1" noChangeArrowheads="1"/>
          </p:cNvPicPr>
          <p:nvPr/>
        </p:nvPicPr>
        <p:blipFill>
          <a:blip r:embed="rId2" cstate="print"/>
          <a:srcRect/>
          <a:stretch>
            <a:fillRect/>
          </a:stretch>
        </p:blipFill>
        <p:spPr bwMode="auto">
          <a:xfrm rot="2290731">
            <a:off x="6292850" y="909638"/>
            <a:ext cx="2743200" cy="1079500"/>
          </a:xfrm>
          <a:prstGeom prst="rect">
            <a:avLst/>
          </a:prstGeom>
          <a:noFill/>
          <a:ln w="9525">
            <a:noFill/>
            <a:miter lim="800000"/>
            <a:headEnd/>
            <a:tailEnd/>
          </a:ln>
        </p:spPr>
      </p:pic>
      <p:pic>
        <p:nvPicPr>
          <p:cNvPr id="23557" name="Picture 10" descr="TH1-008"/>
          <p:cNvPicPr>
            <a:picLocks noChangeAspect="1" noChangeArrowheads="1"/>
          </p:cNvPicPr>
          <p:nvPr/>
        </p:nvPicPr>
        <p:blipFill>
          <a:blip r:embed="rId3" cstate="print"/>
          <a:srcRect/>
          <a:stretch>
            <a:fillRect/>
          </a:stretch>
        </p:blipFill>
        <p:spPr bwMode="auto">
          <a:xfrm rot="7643939">
            <a:off x="-119062" y="919163"/>
            <a:ext cx="2825750" cy="1219200"/>
          </a:xfrm>
          <a:prstGeom prst="rect">
            <a:avLst/>
          </a:prstGeom>
          <a:noFill/>
          <a:ln w="9525">
            <a:noFill/>
            <a:miter lim="800000"/>
            <a:headEnd/>
            <a:tailEnd/>
          </a:ln>
        </p:spPr>
      </p:pic>
      <p:sp>
        <p:nvSpPr>
          <p:cNvPr id="23558" name="AutoShape 11"/>
          <p:cNvSpPr>
            <a:spLocks noChangeArrowheads="1"/>
          </p:cNvSpPr>
          <p:nvPr/>
        </p:nvSpPr>
        <p:spPr bwMode="auto">
          <a:xfrm>
            <a:off x="7391400" y="0"/>
            <a:ext cx="1752600" cy="457200"/>
          </a:xfrm>
          <a:prstGeom prst="cloudCallout">
            <a:avLst>
              <a:gd name="adj1" fmla="val -43750"/>
              <a:gd name="adj2" fmla="val 70000"/>
            </a:avLst>
          </a:prstGeom>
          <a:solidFill>
            <a:schemeClr val="accent1"/>
          </a:solidFill>
          <a:ln w="9525">
            <a:solidFill>
              <a:schemeClr val="tx1"/>
            </a:solidFill>
            <a:round/>
            <a:headEnd/>
            <a:tailEnd/>
          </a:ln>
        </p:spPr>
        <p:txBody>
          <a:bodyPr/>
          <a:lstStyle/>
          <a:p>
            <a:pPr algn="ctr"/>
            <a:endParaRPr lang="th-TH" sz="1800">
              <a:latin typeface="Tahoma" pitchFamily="34" charset="0"/>
              <a:cs typeface="Cordia New" pitchFamily="34" charset="-34"/>
            </a:endParaRPr>
          </a:p>
        </p:txBody>
      </p:sp>
      <p:sp>
        <p:nvSpPr>
          <p:cNvPr id="23559" name="AutoShape 12"/>
          <p:cNvSpPr>
            <a:spLocks noChangeArrowheads="1"/>
          </p:cNvSpPr>
          <p:nvPr/>
        </p:nvSpPr>
        <p:spPr bwMode="auto">
          <a:xfrm>
            <a:off x="2362200" y="92075"/>
            <a:ext cx="1752600" cy="457200"/>
          </a:xfrm>
          <a:prstGeom prst="cloudCallout">
            <a:avLst>
              <a:gd name="adj1" fmla="val -43750"/>
              <a:gd name="adj2" fmla="val 70000"/>
            </a:avLst>
          </a:prstGeom>
          <a:solidFill>
            <a:schemeClr val="accent1"/>
          </a:solidFill>
          <a:ln w="9525">
            <a:solidFill>
              <a:schemeClr val="tx1"/>
            </a:solidFill>
            <a:round/>
            <a:headEnd/>
            <a:tailEnd/>
          </a:ln>
        </p:spPr>
        <p:txBody>
          <a:bodyPr/>
          <a:lstStyle/>
          <a:p>
            <a:pPr algn="ctr"/>
            <a:endParaRPr lang="th-TH" sz="1800">
              <a:latin typeface="Tahoma" pitchFamily="34" charset="0"/>
              <a:cs typeface="Cordia New" pitchFamily="34" charset="-34"/>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latin typeface="Tahoma" pitchFamily="34" charset="0"/>
                <a:ea typeface="Tahoma" pitchFamily="34" charset="0"/>
                <a:cs typeface="Tahoma" pitchFamily="34" charset="0"/>
              </a:rPr>
              <a:t>What’ s community ?</a:t>
            </a:r>
            <a:endParaRPr lang="th-TH" b="1" dirty="0">
              <a:latin typeface="Tahoma" pitchFamily="34" charset="0"/>
              <a:ea typeface="Tahoma" pitchFamily="34" charset="0"/>
              <a:cs typeface="Tahoma" pitchFamily="34" charset="0"/>
            </a:endParaRPr>
          </a:p>
        </p:txBody>
      </p:sp>
      <p:pic>
        <p:nvPicPr>
          <p:cNvPr id="90114" name="Picture 2"/>
          <p:cNvPicPr>
            <a:picLocks noGrp="1" noChangeAspect="1" noChangeArrowheads="1"/>
          </p:cNvPicPr>
          <p:nvPr>
            <p:ph idx="1"/>
          </p:nvPr>
        </p:nvPicPr>
        <p:blipFill>
          <a:blip r:embed="rId2" cstate="print"/>
          <a:srcRect/>
          <a:stretch>
            <a:fillRect/>
          </a:stretch>
        </p:blipFill>
        <p:spPr bwMode="auto">
          <a:xfrm>
            <a:off x="395536" y="1772816"/>
            <a:ext cx="8427838" cy="419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z="6000" b="1" dirty="0" smtClean="0"/>
              <a:t>ภาคส่วนของชุมชน</a:t>
            </a:r>
            <a:endParaRPr lang="th-TH" sz="6000" b="1" dirty="0"/>
          </a:p>
        </p:txBody>
      </p:sp>
      <p:sp>
        <p:nvSpPr>
          <p:cNvPr id="3" name="ตัวยึดเนื้อหา 2"/>
          <p:cNvSpPr>
            <a:spLocks noGrp="1"/>
          </p:cNvSpPr>
          <p:nvPr>
            <p:ph idx="1"/>
          </p:nvPr>
        </p:nvSpPr>
        <p:spPr/>
        <p:txBody>
          <a:bodyPr/>
          <a:lstStyle/>
          <a:p>
            <a:r>
              <a:rPr lang="th-TH" sz="4000" b="1" dirty="0" smtClean="0"/>
              <a:t>ชุมชนขนาดใหญ่</a:t>
            </a:r>
          </a:p>
          <a:p>
            <a:r>
              <a:rPr lang="th-TH" sz="4000" b="1" dirty="0" smtClean="0"/>
              <a:t>หน่วยงาน/องค์กร</a:t>
            </a:r>
          </a:p>
          <a:p>
            <a:r>
              <a:rPr lang="th-TH" sz="4000" b="1" dirty="0" smtClean="0"/>
              <a:t>สถานบริการสุขภาพ</a:t>
            </a:r>
          </a:p>
          <a:p>
            <a:r>
              <a:rPr lang="th-TH" sz="4000" b="1" dirty="0" smtClean="0"/>
              <a:t>สถานที่ทำงาน</a:t>
            </a:r>
          </a:p>
          <a:p>
            <a:r>
              <a:rPr lang="th-TH" sz="4000" b="1" dirty="0" smtClean="0"/>
              <a:t>โรงเรียน</a:t>
            </a:r>
            <a:endParaRPr lang="th-TH"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Grp="1" noChangeAspect="1" noChangeArrowheads="1"/>
          </p:cNvPicPr>
          <p:nvPr>
            <p:ph/>
          </p:nvPr>
        </p:nvPicPr>
        <p:blipFill>
          <a:blip r:embed="rId2" cstate="print"/>
          <a:srcRect/>
          <a:stretch>
            <a:fillRect/>
          </a:stretch>
        </p:blipFill>
        <p:spPr bwMode="auto">
          <a:xfrm>
            <a:off x="179512" y="1916832"/>
            <a:ext cx="8669683" cy="3888432"/>
          </a:xfrm>
          <a:prstGeom prst="rect">
            <a:avLst/>
          </a:prstGeom>
          <a:noFill/>
          <a:ln w="9525">
            <a:noFill/>
            <a:miter lim="800000"/>
            <a:headEnd/>
            <a:tailEnd/>
          </a:ln>
        </p:spPr>
      </p:pic>
      <p:sp>
        <p:nvSpPr>
          <p:cNvPr id="3" name="Rectangle 2"/>
          <p:cNvSpPr/>
          <p:nvPr/>
        </p:nvSpPr>
        <p:spPr>
          <a:xfrm>
            <a:off x="395536" y="548680"/>
            <a:ext cx="8352928" cy="8640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solidFill>
                  <a:schemeClr val="tx1"/>
                </a:solidFill>
              </a:rPr>
              <a:t>Aims of community-based Intervention</a:t>
            </a:r>
            <a:endParaRPr lang="th-TH" sz="36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nvGraphicFramePr>
        <p:xfrm>
          <a:off x="323528" y="1268760"/>
          <a:ext cx="8352928" cy="537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457200" y="116632"/>
            <a:ext cx="8229600" cy="1143000"/>
          </a:xfrm>
        </p:spPr>
        <p:txBody>
          <a:bodyPr/>
          <a:lstStyle/>
          <a:p>
            <a:r>
              <a:rPr lang="th-TH" sz="3200" b="1" cap="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ahoma" pitchFamily="34" charset="0"/>
                <a:ea typeface="Tahoma" pitchFamily="34" charset="0"/>
                <a:cs typeface="Tahoma" pitchFamily="34" charset="0"/>
              </a:rPr>
              <a:t>ชุมชนลดเสี่ยง ลดโรค</a:t>
            </a:r>
            <a:r>
              <a:rPr lang="en-US" sz="3200" b="1" cap="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ahoma" pitchFamily="34" charset="0"/>
                <a:ea typeface="Tahoma" pitchFamily="34" charset="0"/>
                <a:cs typeface="Tahoma" pitchFamily="34" charset="0"/>
              </a:rPr>
              <a:t> </a:t>
            </a:r>
            <a:br>
              <a:rPr lang="en-US" sz="3200" b="1" cap="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ahoma" pitchFamily="34" charset="0"/>
                <a:ea typeface="Tahoma" pitchFamily="34" charset="0"/>
                <a:cs typeface="Tahoma" pitchFamily="34" charset="0"/>
              </a:rPr>
            </a:br>
            <a:r>
              <a:rPr lang="en-US" sz="2800" b="1" cap="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ahoma" pitchFamily="34" charset="0"/>
                <a:ea typeface="Tahoma" pitchFamily="34" charset="0"/>
                <a:cs typeface="Tahoma" pitchFamily="34" charset="0"/>
              </a:rPr>
              <a:t>community Based Intervention</a:t>
            </a:r>
            <a:endParaRPr lang="th-TH"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0" y="-17463"/>
            <a:ext cx="9144000" cy="6892926"/>
          </a:xfrm>
          <a:prstGeom prst="rect">
            <a:avLst/>
          </a:prstGeom>
          <a:noFill/>
          <a:ln w="9525">
            <a:noFill/>
            <a:miter lim="800000"/>
            <a:headEnd/>
            <a:tailEnd/>
          </a:ln>
        </p:spPr>
      </p:pic>
      <p:sp>
        <p:nvSpPr>
          <p:cNvPr id="39939" name="Text Box 3"/>
          <p:cNvSpPr txBox="1">
            <a:spLocks noChangeArrowheads="1"/>
          </p:cNvSpPr>
          <p:nvPr/>
        </p:nvSpPr>
        <p:spPr bwMode="auto">
          <a:xfrm rot="-5400000">
            <a:off x="-979487" y="979487"/>
            <a:ext cx="2209800" cy="250825"/>
          </a:xfrm>
          <a:prstGeom prst="rect">
            <a:avLst/>
          </a:prstGeom>
          <a:noFill/>
          <a:ln w="9525">
            <a:noFill/>
            <a:miter lim="800000"/>
            <a:headEnd/>
            <a:tailEnd/>
          </a:ln>
        </p:spPr>
        <p:txBody>
          <a:bodyPr>
            <a:spAutoFit/>
          </a:bodyPr>
          <a:lstStyle/>
          <a:p>
            <a:pPr algn="r">
              <a:lnSpc>
                <a:spcPct val="85000"/>
              </a:lnSpc>
            </a:pPr>
            <a:r>
              <a:rPr lang="th-TH" sz="1200">
                <a:solidFill>
                  <a:srgbClr val="B2B2B2"/>
                </a:solidFill>
                <a:latin typeface="Calibri" pitchFamily="34" charset="0"/>
                <a:cs typeface="Cordia New" pitchFamily="34" charset="-34"/>
              </a:rPr>
              <a:t>ฉ. สำนักโรคไม่ติดต่อ   6/9/48</a:t>
            </a:r>
          </a:p>
        </p:txBody>
      </p:sp>
      <p:sp>
        <p:nvSpPr>
          <p:cNvPr id="6" name="Rectangle 5"/>
          <p:cNvSpPr/>
          <p:nvPr/>
        </p:nvSpPr>
        <p:spPr>
          <a:xfrm>
            <a:off x="571472" y="1214422"/>
            <a:ext cx="8001056" cy="2123658"/>
          </a:xfrm>
          <a:prstGeom prst="rect">
            <a:avLst/>
          </a:prstGeom>
          <a:noFill/>
        </p:spPr>
        <p:txBody>
          <a:bodyPr>
            <a:spAutoFit/>
          </a:bodyPr>
          <a:lstStyle/>
          <a:p>
            <a:pPr fontAlgn="auto">
              <a:spcBef>
                <a:spcPts val="0"/>
              </a:spcBef>
              <a:spcAft>
                <a:spcPts val="0"/>
              </a:spcAft>
              <a:defRPr/>
            </a:pPr>
            <a:r>
              <a:rPr lang="th-TH"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8100000" algn="tr" rotWithShape="0">
                    <a:prstClr val="black">
                      <a:alpha val="40000"/>
                    </a:prstClr>
                  </a:outerShdw>
                </a:effectLst>
                <a:latin typeface="+mn-lt"/>
                <a:cs typeface="+mn-cs"/>
              </a:rPr>
              <a:t>การบูรณาการกรอบ</a:t>
            </a:r>
            <a:r>
              <a:rPr lang="th-TH"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8100000" algn="tr" rotWithShape="0">
                    <a:prstClr val="black">
                      <a:alpha val="40000"/>
                    </a:prstClr>
                  </a:outerShdw>
                </a:effectLst>
                <a:latin typeface="+mn-lt"/>
                <a:cs typeface="+mn-cs"/>
              </a:rPr>
              <a:t>ความคิด</a:t>
            </a:r>
          </a:p>
          <a:p>
            <a:pPr fontAlgn="auto">
              <a:spcBef>
                <a:spcPts val="0"/>
              </a:spcBef>
              <a:spcAft>
                <a:spcPts val="0"/>
              </a:spcAft>
              <a:defRPr/>
            </a:pPr>
            <a:r>
              <a:rPr lang="th-TH"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8100000" algn="tr" rotWithShape="0">
                    <a:prstClr val="black">
                      <a:alpha val="40000"/>
                    </a:prstClr>
                  </a:outerShdw>
                </a:effectLst>
              </a:rPr>
              <a:t>ของหุ้นส่วนในชุมชน</a:t>
            </a:r>
            <a:endParaRPr lang="th-TH"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8100000" algn="tr" rotWithShape="0">
                  <a:prstClr val="black">
                    <a:alpha val="40000"/>
                  </a:prstClr>
                </a:outerShdw>
              </a:effectLst>
              <a:latin typeface="+mn-lt"/>
              <a:cs typeface="+mn-cs"/>
            </a:endParaRPr>
          </a:p>
        </p:txBody>
      </p:sp>
      <p:pic>
        <p:nvPicPr>
          <p:cNvPr id="39941" name="Picture 4" descr="ฉ.กรมคร.._2551.png"/>
          <p:cNvPicPr>
            <a:picLocks noChangeAspect="1"/>
          </p:cNvPicPr>
          <p:nvPr/>
        </p:nvPicPr>
        <p:blipFill>
          <a:blip r:embed="rId4" cstate="email"/>
          <a:srcRect/>
          <a:stretch>
            <a:fillRect/>
          </a:stretch>
        </p:blipFill>
        <p:spPr bwMode="auto">
          <a:xfrm>
            <a:off x="33338" y="6324600"/>
            <a:ext cx="652462" cy="554038"/>
          </a:xfrm>
          <a:prstGeom prst="rect">
            <a:avLst/>
          </a:prstGeom>
          <a:noFill/>
          <a:ln w="9525">
            <a:noFill/>
            <a:miter lim="800000"/>
            <a:headEnd/>
            <a:tailEnd/>
          </a:ln>
        </p:spPr>
      </p:pic>
      <p:sp>
        <p:nvSpPr>
          <p:cNvPr id="39942" name="TextBox 6"/>
          <p:cNvSpPr txBox="1">
            <a:spLocks noChangeArrowheads="1"/>
          </p:cNvSpPr>
          <p:nvPr/>
        </p:nvSpPr>
        <p:spPr bwMode="auto">
          <a:xfrm>
            <a:off x="357188" y="6500813"/>
            <a:ext cx="1071562" cy="307975"/>
          </a:xfrm>
          <a:prstGeom prst="rect">
            <a:avLst/>
          </a:prstGeom>
          <a:noFill/>
          <a:ln w="9525">
            <a:noFill/>
            <a:miter lim="800000"/>
            <a:headEnd/>
            <a:tailEnd/>
          </a:ln>
        </p:spPr>
        <p:txBody>
          <a:bodyPr>
            <a:spAutoFit/>
          </a:bodyPr>
          <a:lstStyle/>
          <a:p>
            <a:r>
              <a:rPr lang="th-TH" sz="1400">
                <a:latin typeface="Calibri" pitchFamily="34" charset="0"/>
                <a:cs typeface="Cordia New" pitchFamily="34" charset="-34"/>
              </a:rPr>
              <a:t>ฉส.สร้าง</a:t>
            </a:r>
            <a:r>
              <a:rPr lang="en-US" sz="1400">
                <a:latin typeface="Calibri" pitchFamily="34" charset="0"/>
                <a:cs typeface="Cordia New" pitchFamily="34" charset="-34"/>
              </a:rPr>
              <a:t>15/12/52</a:t>
            </a:r>
            <a:endParaRPr lang="th-TH" sz="1400">
              <a:latin typeface="Calibri" pitchFamily="34" charset="0"/>
              <a:cs typeface="Cordia New" pitchFamily="34" charset="-3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0" y="0"/>
            <a:ext cx="9144000" cy="981075"/>
          </a:xfrm>
          <a:solidFill>
            <a:schemeClr val="tx1"/>
          </a:solidFill>
        </p:spPr>
        <p:txBody>
          <a:bodyPr rtlCol="0">
            <a:noAutofit/>
          </a:bodyPr>
          <a:lstStyle/>
          <a:p>
            <a:pPr fontAlgn="auto">
              <a:spcAft>
                <a:spcPts val="0"/>
              </a:spcAft>
              <a:defRPr/>
            </a:pPr>
            <a:r>
              <a:rPr lang="th-TH" sz="2800" b="1" dirty="0" smtClean="0">
                <a:solidFill>
                  <a:srgbClr val="FF0000"/>
                </a:solidFill>
                <a:latin typeface="Tahoma" pitchFamily="34" charset="0"/>
                <a:ea typeface="Tahoma" pitchFamily="34" charset="0"/>
                <a:cs typeface="Tahoma" pitchFamily="34" charset="0"/>
              </a:rPr>
              <a:t>กระบวนการ/ขั้นตอนการดำเนินงานชุมชนลดเสี่ยงลดโรค</a:t>
            </a:r>
            <a:endParaRPr lang="th-TH" sz="2800" b="1" dirty="0">
              <a:solidFill>
                <a:srgbClr val="FF0000"/>
              </a:solidFill>
              <a:latin typeface="Tahoma" pitchFamily="34" charset="0"/>
              <a:ea typeface="Tahoma" pitchFamily="34" charset="0"/>
              <a:cs typeface="Tahoma" pitchFamily="34" charset="0"/>
            </a:endParaRPr>
          </a:p>
        </p:txBody>
      </p:sp>
      <p:graphicFrame>
        <p:nvGraphicFramePr>
          <p:cNvPr id="6" name="ตัวยึดเนื้อหา 5"/>
          <p:cNvGraphicFramePr>
            <a:graphicFrameLocks noGrp="1"/>
          </p:cNvGraphicFramePr>
          <p:nvPr>
            <p:ph idx="1"/>
          </p:nvPr>
        </p:nvGraphicFramePr>
        <p:xfrm>
          <a:off x="-828600" y="648072"/>
          <a:ext cx="9972600"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วงรี 7"/>
          <p:cNvSpPr/>
          <p:nvPr/>
        </p:nvSpPr>
        <p:spPr>
          <a:xfrm>
            <a:off x="3275856" y="3212976"/>
            <a:ext cx="2016224" cy="11521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h-TH" sz="1800" b="1" dirty="0" smtClean="0">
                <a:latin typeface="Tahoma" pitchFamily="34" charset="0"/>
                <a:ea typeface="Tahoma" pitchFamily="34" charset="0"/>
                <a:cs typeface="Tahoma" pitchFamily="34" charset="0"/>
              </a:rPr>
              <a:t>คณะทำงานขับเคลื่อน/ทีม</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กลุ่ม 41"/>
          <p:cNvGrpSpPr/>
          <p:nvPr/>
        </p:nvGrpSpPr>
        <p:grpSpPr>
          <a:xfrm>
            <a:off x="109532" y="476672"/>
            <a:ext cx="8926964" cy="5904656"/>
            <a:chOff x="-106492" y="476672"/>
            <a:chExt cx="9250492" cy="4316987"/>
          </a:xfrm>
        </p:grpSpPr>
        <p:sp>
          <p:nvSpPr>
            <p:cNvPr id="53250" name="AutoShape 24"/>
            <p:cNvSpPr>
              <a:spLocks noChangeArrowheads="1"/>
            </p:cNvSpPr>
            <p:nvPr/>
          </p:nvSpPr>
          <p:spPr bwMode="auto">
            <a:xfrm rot="10800000">
              <a:off x="1000124" y="3161627"/>
              <a:ext cx="532871" cy="1052924"/>
            </a:xfrm>
            <a:prstGeom prst="downArrow">
              <a:avLst>
                <a:gd name="adj1" fmla="val 50000"/>
                <a:gd name="adj2" fmla="val 24996"/>
              </a:avLst>
            </a:prstGeom>
            <a:gradFill rotWithShape="1">
              <a:gsLst>
                <a:gs pos="0">
                  <a:srgbClr val="663012"/>
                </a:gs>
                <a:gs pos="30000">
                  <a:srgbClr val="A65528"/>
                </a:gs>
                <a:gs pos="70000">
                  <a:srgbClr val="D49E6C"/>
                </a:gs>
                <a:gs pos="100000">
                  <a:srgbClr val="D6B19C"/>
                </a:gs>
              </a:gsLst>
              <a:lin ang="5400000" scaled="1"/>
            </a:gradFill>
            <a:ln w="9525">
              <a:solidFill>
                <a:schemeClr val="tx1"/>
              </a:solidFill>
              <a:miter lim="800000"/>
              <a:headEnd/>
              <a:tailEnd/>
            </a:ln>
          </p:spPr>
          <p:txBody>
            <a:bodyPr vert="eaVert" wrap="none" anchor="ctr"/>
            <a:lstStyle/>
            <a:p>
              <a:endParaRPr lang="th-TH" b="1">
                <a:latin typeface="Tahoma" pitchFamily="34" charset="0"/>
                <a:ea typeface="Tahoma" pitchFamily="34" charset="0"/>
                <a:cs typeface="Tahoma" pitchFamily="34" charset="0"/>
              </a:endParaRPr>
            </a:p>
          </p:txBody>
        </p:sp>
        <p:sp>
          <p:nvSpPr>
            <p:cNvPr id="53251" name="Text Box 2"/>
            <p:cNvSpPr txBox="1">
              <a:spLocks noChangeArrowheads="1"/>
            </p:cNvSpPr>
            <p:nvPr/>
          </p:nvSpPr>
          <p:spPr bwMode="auto">
            <a:xfrm>
              <a:off x="-106492" y="3494509"/>
              <a:ext cx="2456122"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th-TH" sz="1600" b="1" dirty="0">
                  <a:latin typeface="Tahoma" pitchFamily="34" charset="0"/>
                  <a:ea typeface="Tahoma" pitchFamily="34" charset="0"/>
                  <a:cs typeface="Tahoma" pitchFamily="34" charset="0"/>
                </a:rPr>
                <a:t>สร้างเสริมสุขภาพ</a:t>
              </a:r>
            </a:p>
            <a:p>
              <a:pPr algn="ctr"/>
              <a:r>
                <a:rPr lang="th-TH" sz="1600" b="1" dirty="0">
                  <a:latin typeface="Tahoma" pitchFamily="34" charset="0"/>
                  <a:ea typeface="Tahoma" pitchFamily="34" charset="0"/>
                  <a:cs typeface="Tahoma" pitchFamily="34" charset="0"/>
                </a:rPr>
                <a:t>และวิถีชีวิตในสิ่งแวดล้อม</a:t>
              </a:r>
            </a:p>
          </p:txBody>
        </p:sp>
        <p:sp>
          <p:nvSpPr>
            <p:cNvPr id="53252" name="Text Box 3"/>
            <p:cNvSpPr txBox="1">
              <a:spLocks noChangeArrowheads="1"/>
            </p:cNvSpPr>
            <p:nvPr/>
          </p:nvSpPr>
          <p:spPr bwMode="auto">
            <a:xfrm>
              <a:off x="220989" y="4208884"/>
              <a:ext cx="2690160" cy="584775"/>
            </a:xfrm>
            <a:prstGeom prst="rect">
              <a:avLst/>
            </a:prstGeom>
            <a:solidFill>
              <a:schemeClr val="accent1"/>
            </a:solidFill>
            <a:ln w="9525">
              <a:noFill/>
              <a:miter lim="800000"/>
              <a:headEnd/>
              <a:tailEnd/>
            </a:ln>
          </p:spPr>
          <p:txBody>
            <a:bodyPr wrap="none">
              <a:spAutoFit/>
            </a:bodyPr>
            <a:lstStyle/>
            <a:p>
              <a:pPr algn="ctr"/>
              <a:r>
                <a:rPr lang="th-TH" sz="1600" b="1">
                  <a:latin typeface="Tahoma" pitchFamily="34" charset="0"/>
                  <a:ea typeface="Tahoma" pitchFamily="34" charset="0"/>
                  <a:cs typeface="Tahoma" pitchFamily="34" charset="0"/>
                </a:rPr>
                <a:t>ป้องกันการเพิ่มขึ้น</a:t>
              </a:r>
            </a:p>
            <a:p>
              <a:pPr algn="ctr"/>
              <a:r>
                <a:rPr lang="th-TH" sz="1600" b="1">
                  <a:latin typeface="Tahoma" pitchFamily="34" charset="0"/>
                  <a:ea typeface="Tahoma" pitchFamily="34" charset="0"/>
                  <a:cs typeface="Tahoma" pitchFamily="34" charset="0"/>
                </a:rPr>
                <a:t>ของประชากรที่มีปัจจัยเสี่ยง</a:t>
              </a:r>
            </a:p>
          </p:txBody>
        </p:sp>
        <p:sp>
          <p:nvSpPr>
            <p:cNvPr id="53253" name="Text Box 4"/>
            <p:cNvSpPr txBox="1">
              <a:spLocks noChangeArrowheads="1"/>
            </p:cNvSpPr>
            <p:nvPr/>
          </p:nvSpPr>
          <p:spPr bwMode="auto">
            <a:xfrm>
              <a:off x="2191723" y="3494509"/>
              <a:ext cx="1899879"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th-TH" sz="1600" b="1" dirty="0">
                  <a:latin typeface="Tahoma" pitchFamily="34" charset="0"/>
                  <a:ea typeface="Tahoma" pitchFamily="34" charset="0"/>
                  <a:cs typeface="Tahoma" pitchFamily="34" charset="0"/>
                </a:rPr>
                <a:t>ป้องกันการเกิดโรค</a:t>
              </a:r>
            </a:p>
            <a:p>
              <a:pPr algn="ctr"/>
              <a:r>
                <a:rPr lang="th-TH" sz="1600" b="1" dirty="0">
                  <a:latin typeface="Tahoma" pitchFamily="34" charset="0"/>
                  <a:ea typeface="Tahoma" pitchFamily="34" charset="0"/>
                  <a:cs typeface="Tahoma" pitchFamily="34" charset="0"/>
                </a:rPr>
                <a:t>ในกลุ่มเสี่ยงสูง</a:t>
              </a:r>
            </a:p>
          </p:txBody>
        </p:sp>
        <p:sp>
          <p:nvSpPr>
            <p:cNvPr id="53254" name="Text Box 5"/>
            <p:cNvSpPr txBox="1">
              <a:spLocks noChangeArrowheads="1"/>
            </p:cNvSpPr>
            <p:nvPr/>
          </p:nvSpPr>
          <p:spPr bwMode="auto">
            <a:xfrm>
              <a:off x="4076030" y="3504034"/>
              <a:ext cx="3060453"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th-TH" sz="1600" b="1">
                  <a:latin typeface="Tahoma" pitchFamily="34" charset="0"/>
                  <a:ea typeface="Tahoma" pitchFamily="34" charset="0"/>
                  <a:cs typeface="Tahoma" pitchFamily="34" charset="0"/>
                </a:rPr>
                <a:t>ป้องกันและชลอการดำเนินโรค</a:t>
              </a:r>
            </a:p>
            <a:p>
              <a:pPr algn="ctr"/>
              <a:r>
                <a:rPr lang="th-TH" sz="1600" b="1">
                  <a:latin typeface="Tahoma" pitchFamily="34" charset="0"/>
                  <a:ea typeface="Tahoma" pitchFamily="34" charset="0"/>
                  <a:cs typeface="Tahoma" pitchFamily="34" charset="0"/>
                </a:rPr>
                <a:t>สู่ภาวะแทรกซ้อนและการเป็นซ้ำ</a:t>
              </a:r>
            </a:p>
          </p:txBody>
        </p:sp>
        <p:grpSp>
          <p:nvGrpSpPr>
            <p:cNvPr id="3" name="Group 6"/>
            <p:cNvGrpSpPr>
              <a:grpSpLocks/>
            </p:cNvGrpSpPr>
            <p:nvPr/>
          </p:nvGrpSpPr>
          <p:grpSpPr bwMode="auto">
            <a:xfrm>
              <a:off x="0" y="2278484"/>
              <a:ext cx="9144000" cy="1150938"/>
              <a:chOff x="0" y="2478"/>
              <a:chExt cx="5760" cy="725"/>
            </a:xfrm>
          </p:grpSpPr>
          <p:sp>
            <p:nvSpPr>
              <p:cNvPr id="53288" name="AutoShape 7"/>
              <p:cNvSpPr>
                <a:spLocks noChangeArrowheads="1"/>
              </p:cNvSpPr>
              <p:nvPr/>
            </p:nvSpPr>
            <p:spPr bwMode="auto">
              <a:xfrm>
                <a:off x="4286" y="2478"/>
                <a:ext cx="1474" cy="725"/>
              </a:xfrm>
              <a:prstGeom prst="rightArrow">
                <a:avLst>
                  <a:gd name="adj1" fmla="val 50000"/>
                  <a:gd name="adj2" fmla="val 50828"/>
                </a:avLst>
              </a:prstGeom>
              <a:gradFill rotWithShape="1">
                <a:gsLst>
                  <a:gs pos="0">
                    <a:srgbClr val="F88E7C"/>
                  </a:gs>
                  <a:gs pos="100000">
                    <a:srgbClr val="F44C30"/>
                  </a:gs>
                </a:gsLst>
                <a:lin ang="0" scaled="1"/>
              </a:gradFill>
              <a:ln w="9525">
                <a:noFill/>
                <a:miter lim="800000"/>
                <a:headEnd/>
                <a:tailEnd/>
              </a:ln>
            </p:spPr>
            <p:txBody>
              <a:bodyPr wrap="none" anchor="ctr"/>
              <a:lstStyle/>
              <a:p>
                <a:endParaRPr lang="th-TH" b="1">
                  <a:latin typeface="Tahoma" pitchFamily="34" charset="0"/>
                  <a:ea typeface="Tahoma" pitchFamily="34" charset="0"/>
                  <a:cs typeface="Tahoma" pitchFamily="34" charset="0"/>
                </a:endParaRPr>
              </a:p>
            </p:txBody>
          </p:sp>
          <p:sp>
            <p:nvSpPr>
              <p:cNvPr id="53289" name="Rectangle 8"/>
              <p:cNvSpPr>
                <a:spLocks noChangeArrowheads="1"/>
              </p:cNvSpPr>
              <p:nvPr/>
            </p:nvSpPr>
            <p:spPr bwMode="auto">
              <a:xfrm>
                <a:off x="0" y="2659"/>
                <a:ext cx="4286" cy="363"/>
              </a:xfrm>
              <a:prstGeom prst="rect">
                <a:avLst/>
              </a:prstGeom>
              <a:gradFill rotWithShape="1">
                <a:gsLst>
                  <a:gs pos="0">
                    <a:srgbClr val="F1CFAD"/>
                  </a:gs>
                  <a:gs pos="100000">
                    <a:srgbClr val="F88E7C"/>
                  </a:gs>
                </a:gsLst>
                <a:lin ang="0" scaled="1"/>
              </a:gradFill>
              <a:ln w="9525">
                <a:noFill/>
                <a:miter lim="800000"/>
                <a:headEnd/>
                <a:tailEnd/>
              </a:ln>
            </p:spPr>
            <p:txBody>
              <a:bodyPr wrap="none" anchor="ctr"/>
              <a:lstStyle/>
              <a:p>
                <a:pPr algn="ctr"/>
                <a:endParaRPr lang="th-TH" b="1">
                  <a:solidFill>
                    <a:schemeClr val="bg1"/>
                  </a:solidFill>
                  <a:latin typeface="Tahoma" pitchFamily="34" charset="0"/>
                  <a:ea typeface="Tahoma" pitchFamily="34" charset="0"/>
                  <a:cs typeface="Tahoma" pitchFamily="34" charset="0"/>
                </a:endParaRPr>
              </a:p>
            </p:txBody>
          </p:sp>
        </p:grpSp>
        <p:sp>
          <p:nvSpPr>
            <p:cNvPr id="53256" name="Text Box 9"/>
            <p:cNvSpPr txBox="1">
              <a:spLocks noChangeArrowheads="1"/>
            </p:cNvSpPr>
            <p:nvPr/>
          </p:nvSpPr>
          <p:spPr bwMode="auto">
            <a:xfrm>
              <a:off x="107950" y="2740447"/>
              <a:ext cx="1228221" cy="307777"/>
            </a:xfrm>
            <a:prstGeom prst="rect">
              <a:avLst/>
            </a:prstGeom>
            <a:noFill/>
            <a:ln w="9525">
              <a:noFill/>
              <a:miter lim="800000"/>
              <a:headEnd/>
              <a:tailEnd/>
            </a:ln>
          </p:spPr>
          <p:txBody>
            <a:bodyPr wrap="none">
              <a:spAutoFit/>
            </a:bodyPr>
            <a:lstStyle/>
            <a:p>
              <a:r>
                <a:rPr lang="th-TH" sz="1400" b="1">
                  <a:latin typeface="Tahoma" pitchFamily="34" charset="0"/>
                  <a:ea typeface="Tahoma" pitchFamily="34" charset="0"/>
                  <a:cs typeface="Tahoma" pitchFamily="34" charset="0"/>
                </a:rPr>
                <a:t>ความเสี่ยงต่ำ</a:t>
              </a:r>
            </a:p>
          </p:txBody>
        </p:sp>
        <p:sp>
          <p:nvSpPr>
            <p:cNvPr id="53257" name="Text Box 10"/>
            <p:cNvSpPr txBox="1">
              <a:spLocks noChangeArrowheads="1"/>
            </p:cNvSpPr>
            <p:nvPr/>
          </p:nvSpPr>
          <p:spPr bwMode="auto">
            <a:xfrm>
              <a:off x="1258888" y="2740447"/>
              <a:ext cx="1223412" cy="307777"/>
            </a:xfrm>
            <a:prstGeom prst="rect">
              <a:avLst/>
            </a:prstGeom>
            <a:noFill/>
            <a:ln w="9525">
              <a:noFill/>
              <a:miter lim="800000"/>
              <a:headEnd/>
              <a:tailEnd/>
            </a:ln>
          </p:spPr>
          <p:txBody>
            <a:bodyPr wrap="none">
              <a:spAutoFit/>
            </a:bodyPr>
            <a:lstStyle/>
            <a:p>
              <a:r>
                <a:rPr lang="th-TH" sz="1400" b="1">
                  <a:latin typeface="Tahoma" pitchFamily="34" charset="0"/>
                  <a:ea typeface="Tahoma" pitchFamily="34" charset="0"/>
                  <a:cs typeface="Tahoma" pitchFamily="34" charset="0"/>
                </a:rPr>
                <a:t>ความเสี่ยงสูง</a:t>
              </a:r>
            </a:p>
          </p:txBody>
        </p:sp>
        <p:sp>
          <p:nvSpPr>
            <p:cNvPr id="53258" name="Text Box 11"/>
            <p:cNvSpPr txBox="1">
              <a:spLocks noChangeArrowheads="1"/>
            </p:cNvSpPr>
            <p:nvPr/>
          </p:nvSpPr>
          <p:spPr bwMode="auto">
            <a:xfrm>
              <a:off x="2441575" y="2740447"/>
              <a:ext cx="1664238" cy="307777"/>
            </a:xfrm>
            <a:prstGeom prst="rect">
              <a:avLst/>
            </a:prstGeom>
            <a:noFill/>
            <a:ln w="9525">
              <a:noFill/>
              <a:miter lim="800000"/>
              <a:headEnd/>
              <a:tailEnd/>
            </a:ln>
          </p:spPr>
          <p:txBody>
            <a:bodyPr wrap="none">
              <a:spAutoFit/>
            </a:bodyPr>
            <a:lstStyle/>
            <a:p>
              <a:r>
                <a:rPr lang="th-TH" sz="1400" b="1">
                  <a:latin typeface="Tahoma" pitchFamily="34" charset="0"/>
                  <a:ea typeface="Tahoma" pitchFamily="34" charset="0"/>
                  <a:cs typeface="Tahoma" pitchFamily="34" charset="0"/>
                </a:rPr>
                <a:t>มีสัญญาณผิดปกติ</a:t>
              </a:r>
            </a:p>
          </p:txBody>
        </p:sp>
        <p:sp>
          <p:nvSpPr>
            <p:cNvPr id="53259" name="Text Box 12"/>
            <p:cNvSpPr txBox="1">
              <a:spLocks noChangeArrowheads="1"/>
            </p:cNvSpPr>
            <p:nvPr/>
          </p:nvSpPr>
          <p:spPr bwMode="auto">
            <a:xfrm>
              <a:off x="4049713" y="2746797"/>
              <a:ext cx="793807" cy="307777"/>
            </a:xfrm>
            <a:prstGeom prst="rect">
              <a:avLst/>
            </a:prstGeom>
            <a:noFill/>
            <a:ln w="9525">
              <a:noFill/>
              <a:miter lim="800000"/>
              <a:headEnd/>
              <a:tailEnd/>
            </a:ln>
          </p:spPr>
          <p:txBody>
            <a:bodyPr wrap="none">
              <a:spAutoFit/>
            </a:bodyPr>
            <a:lstStyle/>
            <a:p>
              <a:r>
                <a:rPr lang="th-TH" sz="1400" b="1">
                  <a:latin typeface="Tahoma" pitchFamily="34" charset="0"/>
                  <a:ea typeface="Tahoma" pitchFamily="34" charset="0"/>
                  <a:cs typeface="Tahoma" pitchFamily="34" charset="0"/>
                </a:rPr>
                <a:t>เป็นโรค</a:t>
              </a:r>
            </a:p>
          </p:txBody>
        </p:sp>
        <p:sp>
          <p:nvSpPr>
            <p:cNvPr id="53260" name="Text Box 13"/>
            <p:cNvSpPr txBox="1">
              <a:spLocks noChangeArrowheads="1"/>
            </p:cNvSpPr>
            <p:nvPr/>
          </p:nvSpPr>
          <p:spPr bwMode="auto">
            <a:xfrm>
              <a:off x="5003800" y="2764259"/>
              <a:ext cx="824265" cy="307777"/>
            </a:xfrm>
            <a:prstGeom prst="rect">
              <a:avLst/>
            </a:prstGeom>
            <a:noFill/>
            <a:ln w="9525">
              <a:noFill/>
              <a:miter lim="800000"/>
              <a:headEnd/>
              <a:tailEnd/>
            </a:ln>
          </p:spPr>
          <p:txBody>
            <a:bodyPr wrap="none">
              <a:spAutoFit/>
            </a:bodyPr>
            <a:lstStyle/>
            <a:p>
              <a:r>
                <a:rPr lang="th-TH" sz="1400" b="1">
                  <a:latin typeface="Tahoma" pitchFamily="34" charset="0"/>
                  <a:ea typeface="Tahoma" pitchFamily="34" charset="0"/>
                  <a:cs typeface="Tahoma" pitchFamily="34" charset="0"/>
                </a:rPr>
                <a:t>มีอาการ</a:t>
              </a:r>
            </a:p>
          </p:txBody>
        </p:sp>
        <p:sp>
          <p:nvSpPr>
            <p:cNvPr id="53261" name="Text Box 14"/>
            <p:cNvSpPr txBox="1">
              <a:spLocks noChangeArrowheads="1"/>
            </p:cNvSpPr>
            <p:nvPr/>
          </p:nvSpPr>
          <p:spPr bwMode="auto">
            <a:xfrm>
              <a:off x="6118225" y="2740447"/>
              <a:ext cx="1594987" cy="225021"/>
            </a:xfrm>
            <a:prstGeom prst="rect">
              <a:avLst/>
            </a:prstGeom>
            <a:noFill/>
            <a:ln w="9525">
              <a:noFill/>
              <a:miter lim="800000"/>
              <a:headEnd/>
              <a:tailEnd/>
            </a:ln>
          </p:spPr>
          <p:txBody>
            <a:bodyPr wrap="none">
              <a:spAutoFit/>
            </a:bodyPr>
            <a:lstStyle/>
            <a:p>
              <a:r>
                <a:rPr lang="th-TH" sz="1400" b="1" dirty="0" smtClean="0">
                  <a:latin typeface="Tahoma" pitchFamily="34" charset="0"/>
                  <a:ea typeface="Tahoma" pitchFamily="34" charset="0"/>
                  <a:cs typeface="Tahoma" pitchFamily="34" charset="0"/>
                </a:rPr>
                <a:t>มีภาวะแทรกซ้อน</a:t>
              </a:r>
              <a:endParaRPr lang="th-TH" sz="1400" b="1" dirty="0">
                <a:latin typeface="Tahoma" pitchFamily="34" charset="0"/>
                <a:ea typeface="Tahoma" pitchFamily="34" charset="0"/>
                <a:cs typeface="Tahoma" pitchFamily="34" charset="0"/>
              </a:endParaRPr>
            </a:p>
          </p:txBody>
        </p:sp>
        <p:sp>
          <p:nvSpPr>
            <p:cNvPr id="53262" name="Text Box 15"/>
            <p:cNvSpPr txBox="1">
              <a:spLocks noChangeArrowheads="1"/>
            </p:cNvSpPr>
            <p:nvPr/>
          </p:nvSpPr>
          <p:spPr bwMode="auto">
            <a:xfrm>
              <a:off x="7885113" y="2740447"/>
              <a:ext cx="639919" cy="307777"/>
            </a:xfrm>
            <a:prstGeom prst="rect">
              <a:avLst/>
            </a:prstGeom>
            <a:noFill/>
            <a:ln w="9525">
              <a:noFill/>
              <a:miter lim="800000"/>
              <a:headEnd/>
              <a:tailEnd/>
            </a:ln>
          </p:spPr>
          <p:txBody>
            <a:bodyPr wrap="none">
              <a:spAutoFit/>
            </a:bodyPr>
            <a:lstStyle/>
            <a:p>
              <a:r>
                <a:rPr lang="th-TH" sz="1400" b="1">
                  <a:latin typeface="Tahoma" pitchFamily="34" charset="0"/>
                  <a:ea typeface="Tahoma" pitchFamily="34" charset="0"/>
                  <a:cs typeface="Tahoma" pitchFamily="34" charset="0"/>
                </a:rPr>
                <a:t>พิการ</a:t>
              </a:r>
            </a:p>
          </p:txBody>
        </p:sp>
        <p:sp>
          <p:nvSpPr>
            <p:cNvPr id="53263" name="Line 17"/>
            <p:cNvSpPr>
              <a:spLocks noChangeShapeType="1"/>
            </p:cNvSpPr>
            <p:nvPr/>
          </p:nvSpPr>
          <p:spPr bwMode="auto">
            <a:xfrm>
              <a:off x="71438" y="1745084"/>
              <a:ext cx="3563937" cy="0"/>
            </a:xfrm>
            <a:prstGeom prst="line">
              <a:avLst/>
            </a:prstGeom>
            <a:noFill/>
            <a:ln w="38100">
              <a:solidFill>
                <a:srgbClr val="858200"/>
              </a:solidFill>
              <a:prstDash val="dashDot"/>
              <a:round/>
              <a:headEnd/>
              <a:tailEnd/>
            </a:ln>
          </p:spPr>
          <p:txBody>
            <a:bodyPr/>
            <a:lstStyle/>
            <a:p>
              <a:endParaRPr lang="th-TH" b="1">
                <a:latin typeface="Tahoma" pitchFamily="34" charset="0"/>
                <a:ea typeface="Tahoma" pitchFamily="34" charset="0"/>
                <a:cs typeface="Tahoma" pitchFamily="34" charset="0"/>
              </a:endParaRPr>
            </a:p>
          </p:txBody>
        </p:sp>
        <p:sp>
          <p:nvSpPr>
            <p:cNvPr id="53264" name="Line 18"/>
            <p:cNvSpPr>
              <a:spLocks noChangeShapeType="1"/>
            </p:cNvSpPr>
            <p:nvPr/>
          </p:nvSpPr>
          <p:spPr bwMode="auto">
            <a:xfrm>
              <a:off x="5545138" y="1740322"/>
              <a:ext cx="3563937" cy="0"/>
            </a:xfrm>
            <a:prstGeom prst="line">
              <a:avLst/>
            </a:prstGeom>
            <a:noFill/>
            <a:ln w="38100">
              <a:solidFill>
                <a:srgbClr val="858200"/>
              </a:solidFill>
              <a:prstDash val="dashDot"/>
              <a:round/>
              <a:headEnd/>
              <a:tailEnd/>
            </a:ln>
          </p:spPr>
          <p:txBody>
            <a:bodyPr/>
            <a:lstStyle/>
            <a:p>
              <a:endParaRPr lang="th-TH" b="1">
                <a:latin typeface="Tahoma" pitchFamily="34" charset="0"/>
                <a:ea typeface="Tahoma" pitchFamily="34" charset="0"/>
                <a:cs typeface="Tahoma" pitchFamily="34" charset="0"/>
              </a:endParaRPr>
            </a:p>
          </p:txBody>
        </p:sp>
        <p:sp>
          <p:nvSpPr>
            <p:cNvPr id="53265" name="Text Box 19"/>
            <p:cNvSpPr txBox="1">
              <a:spLocks noChangeArrowheads="1"/>
            </p:cNvSpPr>
            <p:nvPr/>
          </p:nvSpPr>
          <p:spPr bwMode="auto">
            <a:xfrm>
              <a:off x="3709988" y="2203872"/>
              <a:ext cx="1917513" cy="369332"/>
            </a:xfrm>
            <a:prstGeom prst="rect">
              <a:avLst/>
            </a:prstGeom>
            <a:noFill/>
            <a:ln w="9525">
              <a:noFill/>
              <a:miter lim="800000"/>
              <a:headEnd/>
              <a:tailEnd/>
            </a:ln>
          </p:spPr>
          <p:txBody>
            <a:bodyPr wrap="none">
              <a:spAutoFit/>
            </a:bodyPr>
            <a:lstStyle/>
            <a:p>
              <a:r>
                <a:rPr lang="th-TH" sz="1800" b="1">
                  <a:latin typeface="Tahoma" pitchFamily="34" charset="0"/>
                  <a:ea typeface="Tahoma" pitchFamily="34" charset="0"/>
                  <a:cs typeface="Tahoma" pitchFamily="34" charset="0"/>
                </a:rPr>
                <a:t>ประชากรทั้งหมด</a:t>
              </a:r>
            </a:p>
          </p:txBody>
        </p:sp>
        <p:sp>
          <p:nvSpPr>
            <p:cNvPr id="53266" name="Line 20"/>
            <p:cNvSpPr>
              <a:spLocks noChangeShapeType="1"/>
            </p:cNvSpPr>
            <p:nvPr/>
          </p:nvSpPr>
          <p:spPr bwMode="auto">
            <a:xfrm>
              <a:off x="71438" y="2419772"/>
              <a:ext cx="3563937" cy="0"/>
            </a:xfrm>
            <a:prstGeom prst="line">
              <a:avLst/>
            </a:prstGeom>
            <a:noFill/>
            <a:ln w="38100">
              <a:solidFill>
                <a:srgbClr val="441036"/>
              </a:solidFill>
              <a:round/>
              <a:headEnd/>
              <a:tailEnd/>
            </a:ln>
          </p:spPr>
          <p:txBody>
            <a:bodyPr/>
            <a:lstStyle/>
            <a:p>
              <a:endParaRPr lang="th-TH" b="1">
                <a:latin typeface="Tahoma" pitchFamily="34" charset="0"/>
                <a:ea typeface="Tahoma" pitchFamily="34" charset="0"/>
                <a:cs typeface="Tahoma" pitchFamily="34" charset="0"/>
              </a:endParaRPr>
            </a:p>
          </p:txBody>
        </p:sp>
        <p:sp>
          <p:nvSpPr>
            <p:cNvPr id="53267" name="Line 21"/>
            <p:cNvSpPr>
              <a:spLocks noChangeShapeType="1"/>
            </p:cNvSpPr>
            <p:nvPr/>
          </p:nvSpPr>
          <p:spPr bwMode="auto">
            <a:xfrm>
              <a:off x="5545138" y="2419772"/>
              <a:ext cx="2914650" cy="0"/>
            </a:xfrm>
            <a:prstGeom prst="line">
              <a:avLst/>
            </a:prstGeom>
            <a:noFill/>
            <a:ln w="38100">
              <a:solidFill>
                <a:srgbClr val="441036"/>
              </a:solidFill>
              <a:round/>
              <a:headEnd/>
              <a:tailEnd/>
            </a:ln>
          </p:spPr>
          <p:txBody>
            <a:bodyPr/>
            <a:lstStyle/>
            <a:p>
              <a:endParaRPr lang="th-TH" b="1">
                <a:latin typeface="Tahoma" pitchFamily="34" charset="0"/>
                <a:ea typeface="Tahoma" pitchFamily="34" charset="0"/>
                <a:cs typeface="Tahoma" pitchFamily="34" charset="0"/>
              </a:endParaRPr>
            </a:p>
          </p:txBody>
        </p:sp>
        <p:sp>
          <p:nvSpPr>
            <p:cNvPr id="53268" name="AutoShape 22"/>
            <p:cNvSpPr>
              <a:spLocks noChangeArrowheads="1"/>
            </p:cNvSpPr>
            <p:nvPr/>
          </p:nvSpPr>
          <p:spPr bwMode="auto">
            <a:xfrm rot="10800000">
              <a:off x="428625" y="3140497"/>
              <a:ext cx="485775" cy="360362"/>
            </a:xfrm>
            <a:prstGeom prst="downArrow">
              <a:avLst>
                <a:gd name="adj1" fmla="val 50000"/>
                <a:gd name="adj2" fmla="val 25000"/>
              </a:avLst>
            </a:prstGeom>
            <a:gradFill rotWithShape="1">
              <a:gsLst>
                <a:gs pos="0">
                  <a:srgbClr val="663012"/>
                </a:gs>
                <a:gs pos="30000">
                  <a:srgbClr val="A65528"/>
                </a:gs>
                <a:gs pos="70000">
                  <a:srgbClr val="D49E6C"/>
                </a:gs>
                <a:gs pos="100000">
                  <a:srgbClr val="D6B19C"/>
                </a:gs>
              </a:gsLst>
              <a:lin ang="5400000" scaled="1"/>
            </a:gradFill>
            <a:ln w="9525">
              <a:solidFill>
                <a:schemeClr val="tx1"/>
              </a:solidFill>
              <a:miter lim="800000"/>
              <a:headEnd/>
              <a:tailEnd/>
            </a:ln>
          </p:spPr>
          <p:txBody>
            <a:bodyPr vert="eaVert" wrap="none" anchor="ctr"/>
            <a:lstStyle/>
            <a:p>
              <a:endParaRPr lang="th-TH" b="1">
                <a:latin typeface="Tahoma" pitchFamily="34" charset="0"/>
                <a:ea typeface="Tahoma" pitchFamily="34" charset="0"/>
                <a:cs typeface="Tahoma" pitchFamily="34" charset="0"/>
              </a:endParaRPr>
            </a:p>
          </p:txBody>
        </p:sp>
        <p:sp>
          <p:nvSpPr>
            <p:cNvPr id="53269" name="AutoShape 23"/>
            <p:cNvSpPr>
              <a:spLocks noChangeArrowheads="1"/>
            </p:cNvSpPr>
            <p:nvPr/>
          </p:nvSpPr>
          <p:spPr bwMode="auto">
            <a:xfrm rot="10800000">
              <a:off x="2214563" y="3140497"/>
              <a:ext cx="485775" cy="360362"/>
            </a:xfrm>
            <a:prstGeom prst="downArrow">
              <a:avLst>
                <a:gd name="adj1" fmla="val 50000"/>
                <a:gd name="adj2" fmla="val 25000"/>
              </a:avLst>
            </a:prstGeom>
            <a:gradFill rotWithShape="1">
              <a:gsLst>
                <a:gs pos="0">
                  <a:srgbClr val="663012"/>
                </a:gs>
                <a:gs pos="30000">
                  <a:srgbClr val="A65528"/>
                </a:gs>
                <a:gs pos="70000">
                  <a:srgbClr val="D49E6C"/>
                </a:gs>
                <a:gs pos="100000">
                  <a:srgbClr val="D6B19C"/>
                </a:gs>
              </a:gsLst>
              <a:lin ang="5400000" scaled="1"/>
            </a:gradFill>
            <a:ln w="9525">
              <a:solidFill>
                <a:schemeClr val="tx1"/>
              </a:solidFill>
              <a:miter lim="800000"/>
              <a:headEnd/>
              <a:tailEnd/>
            </a:ln>
          </p:spPr>
          <p:txBody>
            <a:bodyPr vert="eaVert" wrap="none" anchor="ctr"/>
            <a:lstStyle/>
            <a:p>
              <a:endParaRPr lang="th-TH" b="1">
                <a:latin typeface="Tahoma" pitchFamily="34" charset="0"/>
                <a:ea typeface="Tahoma" pitchFamily="34" charset="0"/>
                <a:cs typeface="Tahoma" pitchFamily="34" charset="0"/>
              </a:endParaRPr>
            </a:p>
          </p:txBody>
        </p:sp>
        <p:sp>
          <p:nvSpPr>
            <p:cNvPr id="53270" name="AutoShape 25"/>
            <p:cNvSpPr>
              <a:spLocks noChangeArrowheads="1"/>
            </p:cNvSpPr>
            <p:nvPr/>
          </p:nvSpPr>
          <p:spPr bwMode="auto">
            <a:xfrm rot="10800000">
              <a:off x="5286375" y="3146847"/>
              <a:ext cx="485775" cy="360362"/>
            </a:xfrm>
            <a:prstGeom prst="downArrow">
              <a:avLst>
                <a:gd name="adj1" fmla="val 50000"/>
                <a:gd name="adj2" fmla="val 25000"/>
              </a:avLst>
            </a:prstGeom>
            <a:gradFill rotWithShape="1">
              <a:gsLst>
                <a:gs pos="0">
                  <a:srgbClr val="663012"/>
                </a:gs>
                <a:gs pos="30000">
                  <a:srgbClr val="A65528"/>
                </a:gs>
                <a:gs pos="70000">
                  <a:srgbClr val="D49E6C"/>
                </a:gs>
                <a:gs pos="100000">
                  <a:srgbClr val="D6B19C"/>
                </a:gs>
              </a:gsLst>
              <a:lin ang="5400000" scaled="1"/>
            </a:gradFill>
            <a:ln w="9525">
              <a:solidFill>
                <a:schemeClr val="tx1"/>
              </a:solidFill>
              <a:miter lim="800000"/>
              <a:headEnd/>
              <a:tailEnd/>
            </a:ln>
          </p:spPr>
          <p:txBody>
            <a:bodyPr vert="eaVert" wrap="none" anchor="ctr"/>
            <a:lstStyle/>
            <a:p>
              <a:endParaRPr lang="th-TH" b="1">
                <a:latin typeface="Tahoma" pitchFamily="34" charset="0"/>
                <a:ea typeface="Tahoma" pitchFamily="34" charset="0"/>
                <a:cs typeface="Tahoma" pitchFamily="34" charset="0"/>
              </a:endParaRPr>
            </a:p>
          </p:txBody>
        </p:sp>
        <p:grpSp>
          <p:nvGrpSpPr>
            <p:cNvPr id="4" name="Group 26"/>
            <p:cNvGrpSpPr>
              <a:grpSpLocks/>
            </p:cNvGrpSpPr>
            <p:nvPr/>
          </p:nvGrpSpPr>
          <p:grpSpPr bwMode="auto">
            <a:xfrm>
              <a:off x="-1588" y="1281534"/>
              <a:ext cx="9144001" cy="1150938"/>
              <a:chOff x="-1" y="3158"/>
              <a:chExt cx="5760" cy="725"/>
            </a:xfrm>
          </p:grpSpPr>
          <p:sp>
            <p:nvSpPr>
              <p:cNvPr id="53286" name="AutoShape 27"/>
              <p:cNvSpPr>
                <a:spLocks noChangeArrowheads="1"/>
              </p:cNvSpPr>
              <p:nvPr/>
            </p:nvSpPr>
            <p:spPr bwMode="auto">
              <a:xfrm rot="10800000">
                <a:off x="-1" y="3158"/>
                <a:ext cx="1474" cy="725"/>
              </a:xfrm>
              <a:prstGeom prst="rightArrow">
                <a:avLst>
                  <a:gd name="adj1" fmla="val 50000"/>
                  <a:gd name="adj2" fmla="val 50828"/>
                </a:avLst>
              </a:prstGeom>
              <a:gradFill rotWithShape="1">
                <a:gsLst>
                  <a:gs pos="0">
                    <a:srgbClr val="C1C6DD"/>
                  </a:gs>
                  <a:gs pos="100000">
                    <a:srgbClr val="99A1C7"/>
                  </a:gs>
                </a:gsLst>
                <a:lin ang="0" scaled="1"/>
              </a:gradFill>
              <a:ln w="9525">
                <a:noFill/>
                <a:miter lim="800000"/>
                <a:headEnd/>
                <a:tailEnd/>
              </a:ln>
            </p:spPr>
            <p:txBody>
              <a:bodyPr wrap="none" anchor="ctr"/>
              <a:lstStyle/>
              <a:p>
                <a:endParaRPr lang="th-TH" b="1">
                  <a:latin typeface="Tahoma" pitchFamily="34" charset="0"/>
                  <a:ea typeface="Tahoma" pitchFamily="34" charset="0"/>
                  <a:cs typeface="Tahoma" pitchFamily="34" charset="0"/>
                </a:endParaRPr>
              </a:p>
            </p:txBody>
          </p:sp>
          <p:sp>
            <p:nvSpPr>
              <p:cNvPr id="53287" name="Rectangle 28"/>
              <p:cNvSpPr>
                <a:spLocks noChangeArrowheads="1"/>
              </p:cNvSpPr>
              <p:nvPr/>
            </p:nvSpPr>
            <p:spPr bwMode="auto">
              <a:xfrm rot="10800000">
                <a:off x="1473" y="3339"/>
                <a:ext cx="4286" cy="363"/>
              </a:xfrm>
              <a:prstGeom prst="rect">
                <a:avLst/>
              </a:prstGeom>
              <a:gradFill rotWithShape="1">
                <a:gsLst>
                  <a:gs pos="0">
                    <a:srgbClr val="E9EBF3"/>
                  </a:gs>
                  <a:gs pos="100000">
                    <a:srgbClr val="C1C6DD"/>
                  </a:gs>
                </a:gsLst>
                <a:lin ang="0" scaled="1"/>
              </a:gradFill>
              <a:ln w="9525">
                <a:noFill/>
                <a:miter lim="800000"/>
                <a:headEnd/>
                <a:tailEnd/>
              </a:ln>
            </p:spPr>
            <p:txBody>
              <a:bodyPr rot="10800000" wrap="none" anchor="ctr"/>
              <a:lstStyle/>
              <a:p>
                <a:pPr algn="ctr"/>
                <a:endParaRPr lang="th-TH" b="1">
                  <a:solidFill>
                    <a:schemeClr val="bg1"/>
                  </a:solidFill>
                  <a:latin typeface="Tahoma" pitchFamily="34" charset="0"/>
                  <a:ea typeface="Tahoma" pitchFamily="34" charset="0"/>
                  <a:cs typeface="Tahoma" pitchFamily="34" charset="0"/>
                </a:endParaRPr>
              </a:p>
            </p:txBody>
          </p:sp>
        </p:grpSp>
        <p:sp>
          <p:nvSpPr>
            <p:cNvPr id="53279" name="Text Box 16"/>
            <p:cNvSpPr txBox="1">
              <a:spLocks noChangeArrowheads="1"/>
            </p:cNvSpPr>
            <p:nvPr/>
          </p:nvSpPr>
          <p:spPr bwMode="auto">
            <a:xfrm>
              <a:off x="3563938" y="1556172"/>
              <a:ext cx="2157963" cy="369332"/>
            </a:xfrm>
            <a:prstGeom prst="rect">
              <a:avLst/>
            </a:prstGeom>
            <a:noFill/>
            <a:ln w="9525">
              <a:noFill/>
              <a:miter lim="800000"/>
              <a:headEnd/>
              <a:tailEnd/>
            </a:ln>
          </p:spPr>
          <p:txBody>
            <a:bodyPr wrap="none">
              <a:spAutoFit/>
            </a:bodyPr>
            <a:lstStyle/>
            <a:p>
              <a:r>
                <a:rPr lang="th-TH" sz="1800" b="1">
                  <a:latin typeface="Tahoma" pitchFamily="34" charset="0"/>
                  <a:ea typeface="Tahoma" pitchFamily="34" charset="0"/>
                  <a:cs typeface="Tahoma" pitchFamily="34" charset="0"/>
                </a:rPr>
                <a:t>การป้องกัน </a:t>
              </a:r>
              <a:r>
                <a:rPr lang="en-US" sz="1800" b="1">
                  <a:latin typeface="Tahoma" pitchFamily="34" charset="0"/>
                  <a:ea typeface="Tahoma" pitchFamily="34" charset="0"/>
                  <a:cs typeface="Tahoma" pitchFamily="34" charset="0"/>
                </a:rPr>
                <a:t>3</a:t>
              </a:r>
              <a:r>
                <a:rPr lang="th-TH" sz="1800" b="1">
                  <a:latin typeface="Tahoma" pitchFamily="34" charset="0"/>
                  <a:ea typeface="Tahoma" pitchFamily="34" charset="0"/>
                  <a:cs typeface="Tahoma" pitchFamily="34" charset="0"/>
                </a:rPr>
                <a:t> ระดับ</a:t>
              </a:r>
            </a:p>
          </p:txBody>
        </p:sp>
        <p:sp>
          <p:nvSpPr>
            <p:cNvPr id="53280" name="Text Box 29"/>
            <p:cNvSpPr txBox="1">
              <a:spLocks noChangeArrowheads="1"/>
            </p:cNvSpPr>
            <p:nvPr/>
          </p:nvSpPr>
          <p:spPr bwMode="auto">
            <a:xfrm>
              <a:off x="357158" y="1746607"/>
              <a:ext cx="1903085" cy="400110"/>
            </a:xfrm>
            <a:prstGeom prst="rect">
              <a:avLst/>
            </a:prstGeom>
            <a:noFill/>
            <a:ln w="9525">
              <a:noFill/>
              <a:miter lim="800000"/>
              <a:headEnd/>
              <a:tailEnd/>
            </a:ln>
          </p:spPr>
          <p:txBody>
            <a:bodyPr wrap="none">
              <a:spAutoFit/>
            </a:bodyPr>
            <a:lstStyle/>
            <a:p>
              <a:r>
                <a:rPr lang="th-TH" sz="2000" b="1" dirty="0">
                  <a:latin typeface="Tahoma" pitchFamily="34" charset="0"/>
                  <a:ea typeface="Tahoma" pitchFamily="34" charset="0"/>
                  <a:cs typeface="Tahoma" pitchFamily="34" charset="0"/>
                </a:rPr>
                <a:t>ลดวิถีชีวิตเสี่ยง</a:t>
              </a:r>
            </a:p>
          </p:txBody>
        </p:sp>
        <p:sp>
          <p:nvSpPr>
            <p:cNvPr id="53281" name="Text Box 30"/>
            <p:cNvSpPr txBox="1">
              <a:spLocks noChangeArrowheads="1"/>
            </p:cNvSpPr>
            <p:nvPr/>
          </p:nvSpPr>
          <p:spPr bwMode="auto">
            <a:xfrm>
              <a:off x="2214546" y="1746607"/>
              <a:ext cx="1845377" cy="400110"/>
            </a:xfrm>
            <a:prstGeom prst="rect">
              <a:avLst/>
            </a:prstGeom>
            <a:noFill/>
            <a:ln w="9525">
              <a:noFill/>
              <a:miter lim="800000"/>
              <a:headEnd/>
              <a:tailEnd/>
            </a:ln>
          </p:spPr>
          <p:txBody>
            <a:bodyPr wrap="none">
              <a:spAutoFit/>
            </a:bodyPr>
            <a:lstStyle/>
            <a:p>
              <a:r>
                <a:rPr lang="th-TH" sz="2000" b="1" dirty="0">
                  <a:latin typeface="Tahoma" pitchFamily="34" charset="0"/>
                  <a:ea typeface="Tahoma" pitchFamily="34" charset="0"/>
                  <a:cs typeface="Tahoma" pitchFamily="34" charset="0"/>
                </a:rPr>
                <a:t>ลดการเกิดโรค</a:t>
              </a:r>
            </a:p>
          </p:txBody>
        </p:sp>
        <p:sp>
          <p:nvSpPr>
            <p:cNvPr id="53282" name="Text Box 31"/>
            <p:cNvSpPr txBox="1">
              <a:spLocks noChangeArrowheads="1"/>
            </p:cNvSpPr>
            <p:nvPr/>
          </p:nvSpPr>
          <p:spPr bwMode="auto">
            <a:xfrm>
              <a:off x="4509993" y="1746607"/>
              <a:ext cx="2501006" cy="400110"/>
            </a:xfrm>
            <a:prstGeom prst="rect">
              <a:avLst/>
            </a:prstGeom>
            <a:noFill/>
            <a:ln w="9525">
              <a:noFill/>
              <a:miter lim="800000"/>
              <a:headEnd/>
              <a:tailEnd/>
            </a:ln>
          </p:spPr>
          <p:txBody>
            <a:bodyPr wrap="none">
              <a:spAutoFit/>
            </a:bodyPr>
            <a:lstStyle/>
            <a:p>
              <a:r>
                <a:rPr lang="th-TH" sz="2000" b="1" dirty="0">
                  <a:latin typeface="Tahoma" pitchFamily="34" charset="0"/>
                  <a:ea typeface="Tahoma" pitchFamily="34" charset="0"/>
                  <a:cs typeface="Tahoma" pitchFamily="34" charset="0"/>
                </a:rPr>
                <a:t>ลดการเข้าอยู่ใน รพ.</a:t>
              </a:r>
            </a:p>
          </p:txBody>
        </p:sp>
        <p:sp>
          <p:nvSpPr>
            <p:cNvPr id="53283" name="Text Box 32"/>
            <p:cNvSpPr txBox="1">
              <a:spLocks noChangeArrowheads="1"/>
            </p:cNvSpPr>
            <p:nvPr/>
          </p:nvSpPr>
          <p:spPr bwMode="auto">
            <a:xfrm>
              <a:off x="7085013" y="1746607"/>
              <a:ext cx="1797287" cy="400110"/>
            </a:xfrm>
            <a:prstGeom prst="rect">
              <a:avLst/>
            </a:prstGeom>
            <a:noFill/>
            <a:ln w="9525">
              <a:noFill/>
              <a:miter lim="800000"/>
              <a:headEnd/>
              <a:tailEnd/>
            </a:ln>
          </p:spPr>
          <p:txBody>
            <a:bodyPr wrap="none">
              <a:spAutoFit/>
            </a:bodyPr>
            <a:lstStyle/>
            <a:p>
              <a:r>
                <a:rPr lang="th-TH" sz="2000" b="1" dirty="0">
                  <a:latin typeface="Tahoma" pitchFamily="34" charset="0"/>
                  <a:ea typeface="Tahoma" pitchFamily="34" charset="0"/>
                  <a:cs typeface="Tahoma" pitchFamily="34" charset="0"/>
                </a:rPr>
                <a:t>ลดความพิการ</a:t>
              </a:r>
            </a:p>
          </p:txBody>
        </p:sp>
        <p:sp>
          <p:nvSpPr>
            <p:cNvPr id="53284" name="Text Box 33"/>
            <p:cNvSpPr txBox="1">
              <a:spLocks noChangeArrowheads="1"/>
            </p:cNvSpPr>
            <p:nvPr/>
          </p:nvSpPr>
          <p:spPr bwMode="auto">
            <a:xfrm>
              <a:off x="4322763" y="1262484"/>
              <a:ext cx="1917513" cy="369332"/>
            </a:xfrm>
            <a:prstGeom prst="rect">
              <a:avLst/>
            </a:prstGeom>
            <a:noFill/>
            <a:ln w="9525">
              <a:noFill/>
              <a:miter lim="800000"/>
              <a:headEnd/>
              <a:tailEnd/>
            </a:ln>
          </p:spPr>
          <p:txBody>
            <a:bodyPr wrap="none">
              <a:spAutoFit/>
            </a:bodyPr>
            <a:lstStyle/>
            <a:p>
              <a:r>
                <a:rPr lang="th-TH" sz="1800" b="1">
                  <a:latin typeface="Tahoma" pitchFamily="34" charset="0"/>
                  <a:ea typeface="Tahoma" pitchFamily="34" charset="0"/>
                  <a:cs typeface="Tahoma" pitchFamily="34" charset="0"/>
                </a:rPr>
                <a:t>เพิ่มคุณภาพชีวิต</a:t>
              </a:r>
            </a:p>
          </p:txBody>
        </p:sp>
        <p:sp>
          <p:nvSpPr>
            <p:cNvPr id="53285" name="Line 34"/>
            <p:cNvSpPr>
              <a:spLocks noChangeShapeType="1"/>
            </p:cNvSpPr>
            <p:nvPr/>
          </p:nvSpPr>
          <p:spPr bwMode="auto">
            <a:xfrm>
              <a:off x="684213" y="1406947"/>
              <a:ext cx="3563937" cy="0"/>
            </a:xfrm>
            <a:prstGeom prst="line">
              <a:avLst/>
            </a:prstGeom>
            <a:noFill/>
            <a:ln w="38100">
              <a:solidFill>
                <a:srgbClr val="006600"/>
              </a:solidFill>
              <a:round/>
              <a:headEnd/>
              <a:tailEnd/>
            </a:ln>
          </p:spPr>
          <p:txBody>
            <a:bodyPr/>
            <a:lstStyle/>
            <a:p>
              <a:endParaRPr lang="th-TH" b="1">
                <a:latin typeface="Tahoma" pitchFamily="34" charset="0"/>
                <a:ea typeface="Tahoma" pitchFamily="34" charset="0"/>
                <a:cs typeface="Tahoma" pitchFamily="34" charset="0"/>
              </a:endParaRPr>
            </a:p>
          </p:txBody>
        </p:sp>
        <p:sp>
          <p:nvSpPr>
            <p:cNvPr id="53273" name="Line 35"/>
            <p:cNvSpPr>
              <a:spLocks noChangeShapeType="1"/>
            </p:cNvSpPr>
            <p:nvPr/>
          </p:nvSpPr>
          <p:spPr bwMode="auto">
            <a:xfrm>
              <a:off x="6157913" y="1406947"/>
              <a:ext cx="2914650" cy="0"/>
            </a:xfrm>
            <a:prstGeom prst="line">
              <a:avLst/>
            </a:prstGeom>
            <a:noFill/>
            <a:ln w="38100">
              <a:solidFill>
                <a:srgbClr val="006600"/>
              </a:solidFill>
              <a:round/>
              <a:headEnd/>
              <a:tailEnd/>
            </a:ln>
          </p:spPr>
          <p:txBody>
            <a:bodyPr/>
            <a:lstStyle/>
            <a:p>
              <a:endParaRPr lang="th-TH" b="1">
                <a:latin typeface="Tahoma" pitchFamily="34" charset="0"/>
                <a:ea typeface="Tahoma" pitchFamily="34" charset="0"/>
                <a:cs typeface="Tahoma" pitchFamily="34" charset="0"/>
              </a:endParaRPr>
            </a:p>
          </p:txBody>
        </p:sp>
        <p:sp>
          <p:nvSpPr>
            <p:cNvPr id="3108" name="Text Box 36"/>
            <p:cNvSpPr txBox="1">
              <a:spLocks noChangeArrowheads="1"/>
            </p:cNvSpPr>
            <p:nvPr/>
          </p:nvSpPr>
          <p:spPr bwMode="auto">
            <a:xfrm>
              <a:off x="0" y="476672"/>
              <a:ext cx="9144000" cy="701675"/>
            </a:xfrm>
            <a:prstGeom prst="rect">
              <a:avLst/>
            </a:prstGeom>
            <a:noFill/>
            <a:ln w="9525">
              <a:noFill/>
              <a:miter lim="800000"/>
              <a:headEnd/>
              <a:tailEnd/>
            </a:ln>
          </p:spPr>
          <p:txBody>
            <a:bodyPr>
              <a:spAutoFit/>
            </a:bodyPr>
            <a:lstStyle/>
            <a:p>
              <a:pPr algn="ctr"/>
              <a:r>
                <a:rPr lang="th-TH" sz="2000" b="1" dirty="0">
                  <a:latin typeface="Tahoma" pitchFamily="34" charset="0"/>
                  <a:ea typeface="Tahoma" pitchFamily="34" charset="0"/>
                  <a:cs typeface="Tahoma" pitchFamily="34" charset="0"/>
                </a:rPr>
                <a:t>ประชากรมีความตระหนัก จัดการลดเสี่ยง ลดโรค ลดเจ็บป่วย </a:t>
              </a:r>
            </a:p>
            <a:p>
              <a:pPr algn="ctr"/>
              <a:r>
                <a:rPr lang="th-TH" sz="2000" b="1" dirty="0">
                  <a:latin typeface="Tahoma" pitchFamily="34" charset="0"/>
                  <a:ea typeface="Tahoma" pitchFamily="34" charset="0"/>
                  <a:cs typeface="Tahoma" pitchFamily="34" charset="0"/>
                </a:rPr>
                <a:t>ได้รับความคุ้มครอง ได้รับการบริการอย่างมีคุณภาพ เพิ่มคุณภาพชีวิต</a:t>
              </a:r>
            </a:p>
          </p:txBody>
        </p:sp>
        <p:sp>
          <p:nvSpPr>
            <p:cNvPr id="39" name="Text Box 5"/>
            <p:cNvSpPr txBox="1">
              <a:spLocks noChangeArrowheads="1"/>
            </p:cNvSpPr>
            <p:nvPr/>
          </p:nvSpPr>
          <p:spPr bwMode="auto">
            <a:xfrm>
              <a:off x="7054851" y="3504034"/>
              <a:ext cx="1936749" cy="584775"/>
            </a:xfrm>
            <a:prstGeom prst="rect">
              <a:avLst/>
            </a:prstGeom>
            <a:solidFill>
              <a:schemeClr val="accent6">
                <a:lumMod val="20000"/>
                <a:lumOff val="80000"/>
              </a:schemeClr>
            </a:solidFill>
            <a:ln w="9525">
              <a:solidFill>
                <a:schemeClr val="accent1"/>
              </a:solidFill>
              <a:miter lim="800000"/>
              <a:headEnd/>
              <a:tailEnd/>
            </a:ln>
            <a:effectLst/>
          </p:spPr>
          <p:txBody>
            <a:bodyPr wrap="none">
              <a:spAutoFit/>
            </a:bodyPr>
            <a:lstStyle/>
            <a:p>
              <a:pPr algn="ctr">
                <a:defRPr/>
              </a:pPr>
              <a:r>
                <a:rPr lang="th-TH" sz="1600" b="1" dirty="0">
                  <a:latin typeface="Tahoma" pitchFamily="34" charset="0"/>
                  <a:ea typeface="Tahoma" pitchFamily="34" charset="0"/>
                  <a:cs typeface="Tahoma" pitchFamily="34" charset="0"/>
                </a:rPr>
                <a:t>ลดความรุนแรงของ</a:t>
              </a:r>
            </a:p>
            <a:p>
              <a:pPr algn="ctr">
                <a:defRPr/>
              </a:pPr>
              <a:r>
                <a:rPr lang="th-TH" sz="1600" b="1" dirty="0">
                  <a:latin typeface="Tahoma" pitchFamily="34" charset="0"/>
                  <a:ea typeface="Tahoma" pitchFamily="34" charset="0"/>
                  <a:cs typeface="Tahoma" pitchFamily="34" charset="0"/>
                </a:rPr>
                <a:t>ภาวะแทรกซ้อน</a:t>
              </a:r>
            </a:p>
          </p:txBody>
        </p:sp>
        <p:sp>
          <p:nvSpPr>
            <p:cNvPr id="53276" name="AutoShape 25"/>
            <p:cNvSpPr>
              <a:spLocks noChangeArrowheads="1"/>
            </p:cNvSpPr>
            <p:nvPr/>
          </p:nvSpPr>
          <p:spPr bwMode="auto">
            <a:xfrm rot="10800000">
              <a:off x="7500938" y="3146847"/>
              <a:ext cx="485775" cy="360362"/>
            </a:xfrm>
            <a:prstGeom prst="downArrow">
              <a:avLst>
                <a:gd name="adj1" fmla="val 50000"/>
                <a:gd name="adj2" fmla="val 25000"/>
              </a:avLst>
            </a:prstGeom>
            <a:gradFill rotWithShape="1">
              <a:gsLst>
                <a:gs pos="0">
                  <a:srgbClr val="663012"/>
                </a:gs>
                <a:gs pos="30000">
                  <a:srgbClr val="A65528"/>
                </a:gs>
                <a:gs pos="70000">
                  <a:srgbClr val="D49E6C"/>
                </a:gs>
                <a:gs pos="100000">
                  <a:srgbClr val="D6B19C"/>
                </a:gs>
              </a:gsLst>
              <a:lin ang="5400000" scaled="1"/>
            </a:gradFill>
            <a:ln w="9525">
              <a:solidFill>
                <a:schemeClr val="tx1"/>
              </a:solidFill>
              <a:miter lim="800000"/>
              <a:headEnd/>
              <a:tailEnd/>
            </a:ln>
          </p:spPr>
          <p:txBody>
            <a:bodyPr vert="eaVert" wrap="none" anchor="ctr"/>
            <a:lstStyle/>
            <a:p>
              <a:endParaRPr lang="th-TH" b="1">
                <a:latin typeface="Tahoma" pitchFamily="34" charset="0"/>
                <a:ea typeface="Tahoma" pitchFamily="34" charset="0"/>
                <a:cs typeface="Tahoma" pitchFamily="34" charset="0"/>
              </a:endParaRPr>
            </a:p>
          </p:txBody>
        </p:sp>
      </p:grpSp>
      <p:sp>
        <p:nvSpPr>
          <p:cNvPr id="46" name="Oval 45"/>
          <p:cNvSpPr/>
          <p:nvPr/>
        </p:nvSpPr>
        <p:spPr>
          <a:xfrm>
            <a:off x="0" y="4293096"/>
            <a:ext cx="4283968" cy="22322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z="2800" b="1" dirty="0" smtClean="0">
                <a:latin typeface="Tahoma" pitchFamily="34" charset="0"/>
                <a:ea typeface="Tahoma" pitchFamily="34" charset="0"/>
                <a:cs typeface="Tahoma" pitchFamily="34" charset="0"/>
              </a:rPr>
              <a:t>คณะทำงาน </a:t>
            </a:r>
            <a:r>
              <a:rPr lang="en-US" sz="2800" b="1" dirty="0" smtClean="0">
                <a:latin typeface="Tahoma" pitchFamily="34" charset="0"/>
                <a:ea typeface="Tahoma" pitchFamily="34" charset="0"/>
                <a:cs typeface="Tahoma" pitchFamily="34" charset="0"/>
              </a:rPr>
              <a:t>: Organization set up for CBI</a:t>
            </a:r>
            <a:endParaRPr lang="th-TH" sz="28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340768"/>
            <a:ext cx="8363272" cy="4525963"/>
          </a:xfrm>
        </p:spPr>
        <p:txBody>
          <a:bodyPr/>
          <a:lstStyle/>
          <a:p>
            <a:r>
              <a:rPr lang="en-US" dirty="0" smtClean="0"/>
              <a:t>Community organization (Community development committee ,Cluster representatives)</a:t>
            </a:r>
          </a:p>
          <a:p>
            <a:pPr>
              <a:buNone/>
            </a:pPr>
            <a:endParaRPr lang="en-US" dirty="0" smtClean="0"/>
          </a:p>
          <a:p>
            <a:r>
              <a:rPr lang="en-US" dirty="0" smtClean="0"/>
              <a:t>Program manager and Inter-</a:t>
            </a:r>
            <a:r>
              <a:rPr lang="en-US" dirty="0" err="1" smtClean="0"/>
              <a:t>sectoral</a:t>
            </a:r>
            <a:r>
              <a:rPr lang="en-US" dirty="0" smtClean="0"/>
              <a:t> technical support team</a:t>
            </a:r>
            <a:endParaRPr lang="th-T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509"/>
            <a:ext cx="9144000" cy="563562"/>
          </a:xfrm>
        </p:spPr>
        <p:txBody>
          <a:bodyPr/>
          <a:lstStyle/>
          <a:p>
            <a:pPr algn="ctr"/>
            <a:r>
              <a:rPr lang="th-TH" b="1" dirty="0" smtClean="0">
                <a:latin typeface="Tahoma" pitchFamily="34" charset="0"/>
                <a:ea typeface="Tahoma" pitchFamily="34" charset="0"/>
                <a:cs typeface="Tahoma" pitchFamily="34" charset="0"/>
              </a:rPr>
              <a:t>หน้าที่ ความรับผิดชอบ</a:t>
            </a:r>
            <a:r>
              <a:rPr lang="en-US" b="1" dirty="0" smtClean="0">
                <a:latin typeface="Tahoma" pitchFamily="34" charset="0"/>
                <a:ea typeface="Tahoma" pitchFamily="34" charset="0"/>
                <a:cs typeface="Tahoma" pitchFamily="34" charset="0"/>
              </a:rPr>
              <a:t/>
            </a:r>
            <a:br>
              <a:rPr lang="en-US" b="1" dirty="0" smtClean="0">
                <a:latin typeface="Tahoma" pitchFamily="34" charset="0"/>
                <a:ea typeface="Tahoma" pitchFamily="34" charset="0"/>
                <a:cs typeface="Tahoma" pitchFamily="34" charset="0"/>
              </a:rPr>
            </a:br>
            <a:r>
              <a:rPr lang="en-US" b="1" dirty="0" smtClean="0">
                <a:latin typeface="Tahoma" pitchFamily="34" charset="0"/>
                <a:ea typeface="Tahoma" pitchFamily="34" charset="0"/>
                <a:cs typeface="Tahoma" pitchFamily="34" charset="0"/>
              </a:rPr>
              <a:t> Community development committee </a:t>
            </a:r>
            <a:endParaRPr lang="th-TH" b="1" dirty="0">
              <a:latin typeface="Tahoma" pitchFamily="34" charset="0"/>
              <a:ea typeface="Tahoma" pitchFamily="34" charset="0"/>
              <a:cs typeface="Tahoma" pitchFamily="34" charset="0"/>
            </a:endParaRPr>
          </a:p>
        </p:txBody>
      </p:sp>
      <p:pic>
        <p:nvPicPr>
          <p:cNvPr id="93186" name="Picture 2"/>
          <p:cNvPicPr>
            <a:picLocks noGrp="1" noChangeAspect="1" noChangeArrowheads="1"/>
          </p:cNvPicPr>
          <p:nvPr>
            <p:ph idx="1"/>
          </p:nvPr>
        </p:nvPicPr>
        <p:blipFill>
          <a:blip r:embed="rId2" cstate="print"/>
          <a:srcRect/>
          <a:stretch>
            <a:fillRect/>
          </a:stretch>
        </p:blipFill>
        <p:spPr bwMode="auto">
          <a:xfrm>
            <a:off x="251520" y="980728"/>
            <a:ext cx="8424936"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509"/>
            <a:ext cx="9144000" cy="563562"/>
          </a:xfrm>
        </p:spPr>
        <p:txBody>
          <a:bodyPr/>
          <a:lstStyle/>
          <a:p>
            <a:pPr algn="ctr"/>
            <a:r>
              <a:rPr lang="th-TH" b="1" dirty="0" smtClean="0">
                <a:latin typeface="Tahoma" pitchFamily="34" charset="0"/>
                <a:ea typeface="Tahoma" pitchFamily="34" charset="0"/>
                <a:cs typeface="Tahoma" pitchFamily="34" charset="0"/>
              </a:rPr>
              <a:t>หน้าที่ ความรับผิดชอบ</a:t>
            </a:r>
            <a:br>
              <a:rPr lang="th-TH" b="1" dirty="0" smtClean="0">
                <a:latin typeface="Tahoma" pitchFamily="34" charset="0"/>
                <a:ea typeface="Tahoma" pitchFamily="34" charset="0"/>
                <a:cs typeface="Tahoma" pitchFamily="34" charset="0"/>
              </a:rPr>
            </a:br>
            <a:r>
              <a:rPr lang="th-TH" b="1" dirty="0" smtClean="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Cluster representatives</a:t>
            </a:r>
            <a:endParaRPr lang="th-TH" b="1" dirty="0">
              <a:latin typeface="Tahoma" pitchFamily="34" charset="0"/>
              <a:ea typeface="Tahoma" pitchFamily="34" charset="0"/>
              <a:cs typeface="Tahoma" pitchFamily="34" charset="0"/>
            </a:endParaRPr>
          </a:p>
        </p:txBody>
      </p:sp>
      <p:pic>
        <p:nvPicPr>
          <p:cNvPr id="94210" name="Picture 2"/>
          <p:cNvPicPr>
            <a:picLocks noGrp="1" noChangeAspect="1" noChangeArrowheads="1"/>
          </p:cNvPicPr>
          <p:nvPr>
            <p:ph idx="1"/>
          </p:nvPr>
        </p:nvPicPr>
        <p:blipFill>
          <a:blip r:embed="rId2" cstate="print"/>
          <a:srcRect l="-397"/>
          <a:stretch>
            <a:fillRect/>
          </a:stretch>
        </p:blipFill>
        <p:spPr bwMode="auto">
          <a:xfrm>
            <a:off x="-108520" y="908720"/>
            <a:ext cx="8977769"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Grp="1" noChangeAspect="1" noChangeArrowheads="1"/>
          </p:cNvPicPr>
          <p:nvPr>
            <p:ph idx="1"/>
          </p:nvPr>
        </p:nvPicPr>
        <p:blipFill>
          <a:blip r:embed="rId2" cstate="print"/>
          <a:srcRect/>
          <a:stretch>
            <a:fillRect/>
          </a:stretch>
        </p:blipFill>
        <p:spPr bwMode="auto">
          <a:xfrm>
            <a:off x="72008" y="1052736"/>
            <a:ext cx="8892480" cy="5329518"/>
          </a:xfrm>
          <a:prstGeom prst="rect">
            <a:avLst/>
          </a:prstGeom>
          <a:noFill/>
          <a:ln w="9525">
            <a:noFill/>
            <a:miter lim="800000"/>
            <a:headEnd/>
            <a:tailEnd/>
          </a:ln>
        </p:spPr>
      </p:pic>
      <p:sp>
        <p:nvSpPr>
          <p:cNvPr id="5" name="Title 1"/>
          <p:cNvSpPr>
            <a:spLocks noGrp="1"/>
          </p:cNvSpPr>
          <p:nvPr>
            <p:ph type="title"/>
          </p:nvPr>
        </p:nvSpPr>
        <p:spPr/>
        <p:txBody>
          <a:bodyPr/>
          <a:lstStyle/>
          <a:p>
            <a:pPr algn="ctr"/>
            <a:r>
              <a:rPr lang="th-TH" b="1" dirty="0" smtClean="0">
                <a:latin typeface="Tahoma" pitchFamily="34" charset="0"/>
                <a:ea typeface="Tahoma" pitchFamily="34" charset="0"/>
                <a:cs typeface="Tahoma" pitchFamily="34" charset="0"/>
              </a:rPr>
              <a:t>หน้าที่ ความรับผิดชอบ </a:t>
            </a:r>
            <a:r>
              <a:rPr lang="en-US" b="1" dirty="0" smtClean="0">
                <a:latin typeface="Tahoma" pitchFamily="34" charset="0"/>
                <a:ea typeface="Tahoma" pitchFamily="34" charset="0"/>
                <a:cs typeface="Tahoma" pitchFamily="34" charset="0"/>
              </a:rPr>
              <a:t/>
            </a:r>
            <a:br>
              <a:rPr lang="en-US" b="1" dirty="0" smtClean="0">
                <a:latin typeface="Tahoma" pitchFamily="34" charset="0"/>
                <a:ea typeface="Tahoma" pitchFamily="34" charset="0"/>
                <a:cs typeface="Tahoma" pitchFamily="34" charset="0"/>
              </a:rPr>
            </a:br>
            <a:r>
              <a:rPr lang="en-US" b="1" dirty="0" smtClean="0">
                <a:latin typeface="Tahoma" pitchFamily="34" charset="0"/>
                <a:ea typeface="Tahoma" pitchFamily="34" charset="0"/>
                <a:cs typeface="Tahoma" pitchFamily="34" charset="0"/>
              </a:rPr>
              <a:t>Inter-</a:t>
            </a:r>
            <a:r>
              <a:rPr lang="en-US" b="1" dirty="0" err="1" smtClean="0">
                <a:latin typeface="Tahoma" pitchFamily="34" charset="0"/>
                <a:ea typeface="Tahoma" pitchFamily="34" charset="0"/>
                <a:cs typeface="Tahoma" pitchFamily="34" charset="0"/>
              </a:rPr>
              <a:t>sectoral</a:t>
            </a:r>
            <a:r>
              <a:rPr lang="en-US" b="1" dirty="0" smtClean="0">
                <a:latin typeface="Tahoma" pitchFamily="34" charset="0"/>
                <a:ea typeface="Tahoma" pitchFamily="34" charset="0"/>
                <a:cs typeface="Tahoma" pitchFamily="34" charset="0"/>
              </a:rPr>
              <a:t> technical support team</a:t>
            </a:r>
            <a:endParaRPr lang="th-TH"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0" y="0"/>
            <a:ext cx="9144000" cy="981075"/>
          </a:xfrm>
          <a:solidFill>
            <a:schemeClr val="tx1"/>
          </a:solidFill>
        </p:spPr>
        <p:txBody>
          <a:bodyPr rtlCol="0">
            <a:noAutofit/>
          </a:bodyPr>
          <a:lstStyle/>
          <a:p>
            <a:pPr fontAlgn="auto">
              <a:spcAft>
                <a:spcPts val="0"/>
              </a:spcAft>
              <a:defRPr/>
            </a:pPr>
            <a:r>
              <a:rPr lang="th-TH" sz="2800" b="1" dirty="0" smtClean="0">
                <a:solidFill>
                  <a:srgbClr val="FF0000"/>
                </a:solidFill>
                <a:latin typeface="Tahoma" pitchFamily="34" charset="0"/>
                <a:ea typeface="Tahoma" pitchFamily="34" charset="0"/>
                <a:cs typeface="Tahoma" pitchFamily="34" charset="0"/>
              </a:rPr>
              <a:t>กระบวนการ/ขั้นตอนการดำเนินงานชุมชนลดเสี่ยงลดโรค</a:t>
            </a:r>
            <a:endParaRPr lang="th-TH" sz="2800" b="1" dirty="0">
              <a:solidFill>
                <a:srgbClr val="FF0000"/>
              </a:solidFill>
              <a:latin typeface="Tahoma" pitchFamily="34" charset="0"/>
              <a:ea typeface="Tahoma" pitchFamily="34" charset="0"/>
              <a:cs typeface="Tahoma" pitchFamily="34" charset="0"/>
            </a:endParaRPr>
          </a:p>
        </p:txBody>
      </p:sp>
      <p:graphicFrame>
        <p:nvGraphicFramePr>
          <p:cNvPr id="6" name="ตัวยึดเนื้อหา 5"/>
          <p:cNvGraphicFramePr>
            <a:graphicFrameLocks noGrp="1"/>
          </p:cNvGraphicFramePr>
          <p:nvPr>
            <p:ph idx="1"/>
          </p:nvPr>
        </p:nvGraphicFramePr>
        <p:xfrm>
          <a:off x="-828600" y="648072"/>
          <a:ext cx="9972600"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วงรี 7"/>
          <p:cNvSpPr/>
          <p:nvPr/>
        </p:nvSpPr>
        <p:spPr>
          <a:xfrm>
            <a:off x="3275856" y="3212976"/>
            <a:ext cx="2016224" cy="11521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h-TH" sz="1800" b="1" dirty="0" smtClean="0">
                <a:latin typeface="Tahoma" pitchFamily="34" charset="0"/>
                <a:ea typeface="Tahoma" pitchFamily="34" charset="0"/>
                <a:cs typeface="Tahoma" pitchFamily="34" charset="0"/>
              </a:rPr>
              <a:t>คณะทำงานขับเคลื่อน/ทีม</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style>
          <a:lnRef idx="1">
            <a:schemeClr val="accent2"/>
          </a:lnRef>
          <a:fillRef idx="2">
            <a:schemeClr val="accent2"/>
          </a:fillRef>
          <a:effectRef idx="1">
            <a:schemeClr val="accent2"/>
          </a:effectRef>
          <a:fontRef idx="minor">
            <a:schemeClr val="dk1"/>
          </a:fontRef>
        </p:style>
        <p:txBody>
          <a:bodyPr/>
          <a:lstStyle/>
          <a:p>
            <a:r>
              <a:rPr lang="en-US" sz="3600" b="1" dirty="0" smtClean="0">
                <a:latin typeface="Tahoma" pitchFamily="34" charset="0"/>
                <a:ea typeface="Tahoma" pitchFamily="34" charset="0"/>
                <a:cs typeface="Tahoma" pitchFamily="34" charset="0"/>
              </a:rPr>
              <a:t>Community survey</a:t>
            </a:r>
            <a:endParaRPr lang="th-TH" sz="3600" b="1" dirty="0">
              <a:latin typeface="Tahoma" pitchFamily="34" charset="0"/>
              <a:ea typeface="Tahoma" pitchFamily="34" charset="0"/>
              <a:cs typeface="Tahoma" pitchFamily="34" charset="0"/>
            </a:endParaRPr>
          </a:p>
        </p:txBody>
      </p:sp>
      <p:sp>
        <p:nvSpPr>
          <p:cNvPr id="5" name="TextBox 4"/>
          <p:cNvSpPr txBox="1"/>
          <p:nvPr/>
        </p:nvSpPr>
        <p:spPr>
          <a:xfrm>
            <a:off x="395536" y="1844824"/>
            <a:ext cx="8496944" cy="4031873"/>
          </a:xfrm>
          <a:prstGeom prst="rect">
            <a:avLst/>
          </a:prstGeom>
          <a:noFill/>
        </p:spPr>
        <p:txBody>
          <a:bodyPr wrap="square" rtlCol="0">
            <a:spAutoFit/>
          </a:bodyPr>
          <a:lstStyle/>
          <a:p>
            <a:pPr>
              <a:spcBef>
                <a:spcPts val="600"/>
              </a:spcBef>
              <a:spcAft>
                <a:spcPts val="600"/>
              </a:spcAft>
              <a:buFont typeface="Arial" pitchFamily="34" charset="0"/>
              <a:buChar char="•"/>
            </a:pPr>
            <a:r>
              <a:rPr lang="en-US" sz="3600" b="1" dirty="0" smtClean="0">
                <a:solidFill>
                  <a:srgbClr val="FF0000"/>
                </a:solidFill>
                <a:latin typeface="Tahoma" pitchFamily="34" charset="0"/>
                <a:ea typeface="Tahoma" pitchFamily="34" charset="0"/>
                <a:cs typeface="Tahoma" pitchFamily="34" charset="0"/>
              </a:rPr>
              <a:t> </a:t>
            </a:r>
            <a:r>
              <a:rPr lang="en-US" sz="3600" b="1" dirty="0" smtClean="0">
                <a:solidFill>
                  <a:srgbClr val="0000CC"/>
                </a:solidFill>
                <a:latin typeface="Tahoma" pitchFamily="34" charset="0"/>
                <a:ea typeface="Tahoma" pitchFamily="34" charset="0"/>
                <a:cs typeface="Tahoma" pitchFamily="34" charset="0"/>
              </a:rPr>
              <a:t>Baseline survey </a:t>
            </a:r>
          </a:p>
          <a:p>
            <a:pPr lvl="1">
              <a:spcBef>
                <a:spcPts val="600"/>
              </a:spcBef>
              <a:spcAft>
                <a:spcPts val="600"/>
              </a:spcAft>
              <a:buFont typeface="Arial" pitchFamily="34" charset="0"/>
              <a:buChar char="•"/>
            </a:pPr>
            <a:r>
              <a:rPr lang="en-US" sz="3600" b="1" dirty="0" smtClean="0">
                <a:latin typeface="Tahoma" pitchFamily="34" charset="0"/>
                <a:ea typeface="Tahoma" pitchFamily="34" charset="0"/>
                <a:cs typeface="Tahoma" pitchFamily="34" charset="0"/>
              </a:rPr>
              <a:t> household survey </a:t>
            </a:r>
          </a:p>
          <a:p>
            <a:pPr lvl="1">
              <a:spcBef>
                <a:spcPts val="600"/>
              </a:spcBef>
              <a:spcAft>
                <a:spcPts val="600"/>
              </a:spcAft>
              <a:buFont typeface="Arial" pitchFamily="34" charset="0"/>
              <a:buChar char="•"/>
            </a:pPr>
            <a:r>
              <a:rPr lang="en-US" sz="3600" b="1" dirty="0" smtClean="0">
                <a:latin typeface="Tahoma" pitchFamily="34" charset="0"/>
                <a:ea typeface="Tahoma" pitchFamily="34" charset="0"/>
                <a:cs typeface="Tahoma" pitchFamily="34" charset="0"/>
              </a:rPr>
              <a:t> community survey</a:t>
            </a:r>
          </a:p>
          <a:p>
            <a:pPr lvl="1">
              <a:spcBef>
                <a:spcPts val="600"/>
              </a:spcBef>
              <a:spcAft>
                <a:spcPts val="600"/>
              </a:spcAft>
            </a:pPr>
            <a:r>
              <a:rPr lang="en-US" sz="3600" b="1" dirty="0" smtClean="0">
                <a:latin typeface="Tahoma" pitchFamily="34" charset="0"/>
                <a:ea typeface="Tahoma" pitchFamily="34" charset="0"/>
                <a:cs typeface="Tahoma" pitchFamily="34" charset="0"/>
              </a:rPr>
              <a:t> </a:t>
            </a:r>
          </a:p>
          <a:p>
            <a:pPr>
              <a:spcBef>
                <a:spcPts val="600"/>
              </a:spcBef>
              <a:spcAft>
                <a:spcPts val="600"/>
              </a:spcAft>
              <a:buFont typeface="Arial" pitchFamily="34" charset="0"/>
              <a:buChar char="•"/>
            </a:pPr>
            <a:r>
              <a:rPr lang="en-US" sz="3600" b="1" dirty="0" smtClean="0">
                <a:latin typeface="Tahoma" pitchFamily="34" charset="0"/>
                <a:ea typeface="Tahoma" pitchFamily="34" charset="0"/>
                <a:cs typeface="Tahoma" pitchFamily="34" charset="0"/>
              </a:rPr>
              <a:t> </a:t>
            </a:r>
            <a:r>
              <a:rPr lang="en-US" sz="3600" b="1" dirty="0" smtClean="0">
                <a:solidFill>
                  <a:srgbClr val="0000CC"/>
                </a:solidFill>
                <a:latin typeface="Tahoma" pitchFamily="34" charset="0"/>
                <a:ea typeface="Tahoma" pitchFamily="34" charset="0"/>
                <a:cs typeface="Tahoma" pitchFamily="34" charset="0"/>
              </a:rPr>
              <a:t>data collection , compilation and analysis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z="6000" dirty="0" smtClean="0"/>
              <a:t>ประเด็นที่จะประเมิน</a:t>
            </a:r>
            <a:endParaRPr lang="th-TH" sz="6000" dirty="0"/>
          </a:p>
        </p:txBody>
      </p:sp>
      <p:sp>
        <p:nvSpPr>
          <p:cNvPr id="3" name="ตัวยึดเนื้อหา 2"/>
          <p:cNvSpPr>
            <a:spLocks noGrp="1"/>
          </p:cNvSpPr>
          <p:nvPr>
            <p:ph idx="1"/>
          </p:nvPr>
        </p:nvSpPr>
        <p:spPr/>
        <p:txBody>
          <a:bodyPr/>
          <a:lstStyle/>
          <a:p>
            <a:r>
              <a:rPr lang="th-TH" sz="4400" b="1" dirty="0" smtClean="0"/>
              <a:t>กิจกรรมทางกาย</a:t>
            </a:r>
          </a:p>
          <a:p>
            <a:r>
              <a:rPr lang="th-TH" sz="4400" b="1" dirty="0" smtClean="0"/>
              <a:t>ภาวะโภชนาการ</a:t>
            </a:r>
          </a:p>
          <a:p>
            <a:r>
              <a:rPr lang="th-TH" sz="4400" b="1" dirty="0" smtClean="0"/>
              <a:t>บุหรี่ เหล้า</a:t>
            </a:r>
          </a:p>
          <a:p>
            <a:r>
              <a:rPr lang="th-TH" sz="4400" b="1" dirty="0" smtClean="0"/>
              <a:t>จัดบริการโรคเรื้อรัง</a:t>
            </a:r>
          </a:p>
          <a:p>
            <a:r>
              <a:rPr lang="th-TH" sz="4400" b="1" dirty="0" smtClean="0"/>
              <a:t>ภาวะผู้นำ</a:t>
            </a:r>
          </a:p>
          <a:p>
            <a:r>
              <a:rPr lang="th-TH" sz="4400" b="1" dirty="0" smtClean="0"/>
              <a:t>กิจกรมหลังเลิกเรียน ทำงาน</a:t>
            </a:r>
          </a:p>
          <a:p>
            <a:endParaRPr lang="th-TH" sz="4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32655"/>
            <a:ext cx="9144000" cy="792089"/>
          </a:xfrm>
        </p:spPr>
        <p:style>
          <a:lnRef idx="1">
            <a:schemeClr val="accent2"/>
          </a:lnRef>
          <a:fillRef idx="2">
            <a:schemeClr val="accent2"/>
          </a:fillRef>
          <a:effectRef idx="1">
            <a:schemeClr val="accent2"/>
          </a:effectRef>
          <a:fontRef idx="minor">
            <a:schemeClr val="dk1"/>
          </a:fontRef>
        </p:style>
        <p:txBody>
          <a:bodyPr/>
          <a:lstStyle/>
          <a:p>
            <a:r>
              <a:rPr lang="en-US" sz="4000" b="1" dirty="0" smtClean="0">
                <a:latin typeface="Tahoma" pitchFamily="34" charset="0"/>
                <a:ea typeface="Tahoma" pitchFamily="34" charset="0"/>
                <a:cs typeface="Tahoma" pitchFamily="34" charset="0"/>
              </a:rPr>
              <a:t>Useful of Information</a:t>
            </a:r>
            <a:endParaRPr lang="th-TH" sz="4000" b="1" dirty="0">
              <a:latin typeface="Tahoma" pitchFamily="34" charset="0"/>
              <a:ea typeface="Tahoma" pitchFamily="34" charset="0"/>
              <a:cs typeface="Tahoma" pitchFamily="34" charset="0"/>
            </a:endParaRPr>
          </a:p>
        </p:txBody>
      </p:sp>
      <p:sp>
        <p:nvSpPr>
          <p:cNvPr id="5" name="Subtitle 4"/>
          <p:cNvSpPr>
            <a:spLocks noGrp="1"/>
          </p:cNvSpPr>
          <p:nvPr>
            <p:ph type="subTitle" idx="1"/>
          </p:nvPr>
        </p:nvSpPr>
        <p:spPr>
          <a:xfrm>
            <a:off x="395536" y="1268760"/>
            <a:ext cx="8424936" cy="5328592"/>
          </a:xfrm>
        </p:spPr>
        <p:txBody>
          <a:bodyPr/>
          <a:lstStyle/>
          <a:p>
            <a:pPr algn="l">
              <a:buFont typeface="Arial" pitchFamily="34" charset="0"/>
              <a:buChar char="•"/>
            </a:pPr>
            <a:r>
              <a:rPr lang="en-US" sz="2800" b="1" dirty="0" smtClean="0">
                <a:solidFill>
                  <a:schemeClr val="tx1"/>
                </a:solidFill>
                <a:latin typeface="Tahoma" pitchFamily="34" charset="0"/>
                <a:ea typeface="Tahoma" pitchFamily="34" charset="0"/>
                <a:cs typeface="Tahoma" pitchFamily="34" charset="0"/>
              </a:rPr>
              <a:t>  Understand the baseline at the start of the program</a:t>
            </a:r>
          </a:p>
          <a:p>
            <a:pPr algn="l">
              <a:buFont typeface="Arial" pitchFamily="34" charset="0"/>
              <a:buChar char="•"/>
            </a:pPr>
            <a:r>
              <a:rPr lang="en-US" sz="2800" b="1" dirty="0" smtClean="0">
                <a:solidFill>
                  <a:schemeClr val="tx1"/>
                </a:solidFill>
                <a:latin typeface="Tahoma" pitchFamily="34" charset="0"/>
                <a:ea typeface="Tahoma" pitchFamily="34" charset="0"/>
                <a:cs typeface="Tahoma" pitchFamily="34" charset="0"/>
              </a:rPr>
              <a:t>  Identify of gaps and required action</a:t>
            </a:r>
          </a:p>
          <a:p>
            <a:pPr algn="l">
              <a:buFont typeface="Arial" pitchFamily="34" charset="0"/>
              <a:buChar char="•"/>
            </a:pPr>
            <a:r>
              <a:rPr lang="en-US" sz="2800" b="1" dirty="0" smtClean="0">
                <a:solidFill>
                  <a:schemeClr val="tx1"/>
                </a:solidFill>
                <a:latin typeface="Tahoma" pitchFamily="34" charset="0"/>
                <a:ea typeface="Tahoma" pitchFamily="34" charset="0"/>
                <a:cs typeface="Tahoma" pitchFamily="34" charset="0"/>
              </a:rPr>
              <a:t>  Compare of local indicators with regional/national figures</a:t>
            </a:r>
          </a:p>
          <a:p>
            <a:pPr algn="l">
              <a:buFont typeface="Arial" pitchFamily="34" charset="0"/>
              <a:buChar char="•"/>
            </a:pPr>
            <a:r>
              <a:rPr lang="en-US" sz="2800" b="1" dirty="0" smtClean="0">
                <a:solidFill>
                  <a:schemeClr val="tx1"/>
                </a:solidFill>
                <a:latin typeface="Tahoma" pitchFamily="34" charset="0"/>
                <a:ea typeface="Tahoma" pitchFamily="34" charset="0"/>
                <a:cs typeface="Tahoma" pitchFamily="34" charset="0"/>
              </a:rPr>
              <a:t>  Plan of future action</a:t>
            </a:r>
          </a:p>
          <a:p>
            <a:pPr algn="l">
              <a:buFont typeface="Arial" pitchFamily="34" charset="0"/>
              <a:buChar char="•"/>
            </a:pPr>
            <a:r>
              <a:rPr lang="en-US" sz="2800" b="1" dirty="0" smtClean="0">
                <a:solidFill>
                  <a:schemeClr val="tx1"/>
                </a:solidFill>
                <a:latin typeface="Tahoma" pitchFamily="34" charset="0"/>
                <a:ea typeface="Tahoma" pitchFamily="34" charset="0"/>
                <a:cs typeface="Tahoma" pitchFamily="34" charset="0"/>
              </a:rPr>
              <a:t>  Assess availability of related resources</a:t>
            </a:r>
          </a:p>
          <a:p>
            <a:pPr algn="l">
              <a:buFont typeface="Arial" pitchFamily="34" charset="0"/>
              <a:buChar char="•"/>
            </a:pPr>
            <a:r>
              <a:rPr lang="en-US" sz="2800" b="1" dirty="0" smtClean="0">
                <a:solidFill>
                  <a:schemeClr val="tx1"/>
                </a:solidFill>
                <a:latin typeface="Tahoma" pitchFamily="34" charset="0"/>
                <a:ea typeface="Tahoma" pitchFamily="34" charset="0"/>
                <a:cs typeface="Tahoma" pitchFamily="34" charset="0"/>
              </a:rPr>
              <a:t>  Determine implementation strategies</a:t>
            </a:r>
          </a:p>
          <a:p>
            <a:pPr algn="l">
              <a:buFont typeface="Arial" pitchFamily="34" charset="0"/>
              <a:buChar char="•"/>
            </a:pPr>
            <a:r>
              <a:rPr lang="en-US" sz="2800" b="1" dirty="0" smtClean="0">
                <a:solidFill>
                  <a:schemeClr val="tx1"/>
                </a:solidFill>
                <a:latin typeface="Tahoma" pitchFamily="34" charset="0"/>
                <a:ea typeface="Tahoma" pitchFamily="34" charset="0"/>
                <a:cs typeface="Tahoma" pitchFamily="34" charset="0"/>
              </a:rPr>
              <a:t>  Monitor progress</a:t>
            </a:r>
          </a:p>
          <a:p>
            <a:pPr algn="l">
              <a:buFont typeface="Arial" pitchFamily="34" charset="0"/>
              <a:buChar char="•"/>
            </a:pPr>
            <a:r>
              <a:rPr lang="en-US" sz="2800" b="1" dirty="0" smtClean="0">
                <a:solidFill>
                  <a:schemeClr val="tx1"/>
                </a:solidFill>
                <a:latin typeface="Tahoma" pitchFamily="34" charset="0"/>
                <a:ea typeface="Tahoma" pitchFamily="34" charset="0"/>
                <a:cs typeface="Tahoma" pitchFamily="34" charset="0"/>
              </a:rPr>
              <a:t>  Future comparisons</a:t>
            </a:r>
            <a:endParaRPr lang="th-TH" sz="28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80975" y="2532063"/>
            <a:ext cx="8713788" cy="1585912"/>
          </a:xfrm>
          <a:prstGeom prst="rect">
            <a:avLst/>
          </a:prstGeom>
          <a:noFill/>
          <a:ln w="9525">
            <a:noFill/>
            <a:miter lim="800000"/>
            <a:headEnd/>
            <a:tailEnd/>
          </a:ln>
        </p:spPr>
        <p:txBody>
          <a:bodyPr anchor="ctr"/>
          <a:lstStyle/>
          <a:p>
            <a:endParaRPr lang="th-TH" sz="5200" b="1">
              <a:solidFill>
                <a:schemeClr val="bg1"/>
              </a:solidFill>
              <a:latin typeface="Calibri" pitchFamily="34" charset="0"/>
              <a:cs typeface="KodchiangUPC" pitchFamily="18" charset="-34"/>
            </a:endParaRPr>
          </a:p>
        </p:txBody>
      </p:sp>
      <p:sp>
        <p:nvSpPr>
          <p:cNvPr id="27651" name="Rectangle 6"/>
          <p:cNvSpPr>
            <a:spLocks noChangeArrowheads="1"/>
          </p:cNvSpPr>
          <p:nvPr/>
        </p:nvSpPr>
        <p:spPr bwMode="auto">
          <a:xfrm>
            <a:off x="0" y="44450"/>
            <a:ext cx="4103688" cy="1143000"/>
          </a:xfrm>
          <a:prstGeom prst="rect">
            <a:avLst/>
          </a:prstGeom>
          <a:noFill/>
          <a:ln w="9525">
            <a:noFill/>
            <a:miter lim="800000"/>
            <a:headEnd/>
            <a:tailEnd/>
          </a:ln>
        </p:spPr>
        <p:txBody>
          <a:bodyPr anchor="ctr"/>
          <a:lstStyle/>
          <a:p>
            <a:pPr algn="ctr"/>
            <a:r>
              <a:rPr lang="th-TH" sz="8100" b="1" u="sng" dirty="0">
                <a:solidFill>
                  <a:srgbClr val="FF0000"/>
                </a:solidFill>
                <a:latin typeface="Calibri" pitchFamily="34" charset="0"/>
                <a:cs typeface="KodchiangUPC" pitchFamily="18" charset="-34"/>
              </a:rPr>
              <a:t>จุดเริ่มต้น</a:t>
            </a:r>
          </a:p>
        </p:txBody>
      </p:sp>
      <p:sp>
        <p:nvSpPr>
          <p:cNvPr id="27652" name="Text Box 10"/>
          <p:cNvSpPr txBox="1">
            <a:spLocks noChangeArrowheads="1"/>
          </p:cNvSpPr>
          <p:nvPr/>
        </p:nvSpPr>
        <p:spPr bwMode="auto">
          <a:xfrm>
            <a:off x="395536" y="1988840"/>
            <a:ext cx="8666155" cy="4401205"/>
          </a:xfrm>
          <a:prstGeom prst="rect">
            <a:avLst/>
          </a:prstGeom>
          <a:noFill/>
          <a:ln w="9525">
            <a:noFill/>
            <a:miter lim="800000"/>
            <a:headEnd/>
            <a:tailEnd/>
          </a:ln>
        </p:spPr>
        <p:txBody>
          <a:bodyPr wrap="none">
            <a:spAutoFit/>
          </a:bodyPr>
          <a:lstStyle/>
          <a:p>
            <a:pPr>
              <a:buFont typeface="Wingdings" pitchFamily="2" charset="2"/>
              <a:buChar char="F"/>
            </a:pPr>
            <a:r>
              <a:rPr lang="th-TH" sz="4000" b="1" dirty="0" smtClean="0">
                <a:latin typeface="Tahoma" pitchFamily="34" charset="0"/>
                <a:cs typeface="Tahoma" pitchFamily="34" charset="0"/>
              </a:rPr>
              <a:t>   สำรวจบริบทชุมชน</a:t>
            </a:r>
          </a:p>
          <a:p>
            <a:pPr>
              <a:buFont typeface="Wingdings" pitchFamily="2" charset="2"/>
              <a:buChar char="F"/>
            </a:pPr>
            <a:r>
              <a:rPr lang="th-TH" sz="4000" b="1" dirty="0" smtClean="0">
                <a:latin typeface="Tahoma" pitchFamily="34" charset="0"/>
                <a:cs typeface="Tahoma" pitchFamily="34" charset="0"/>
              </a:rPr>
              <a:t>   สำรวจสถานะสุขภาพ </a:t>
            </a:r>
            <a:r>
              <a:rPr lang="en-US" sz="4000" b="1" dirty="0" smtClean="0">
                <a:latin typeface="Tahoma" pitchFamily="34" charset="0"/>
                <a:cs typeface="Tahoma" pitchFamily="34" charset="0"/>
              </a:rPr>
              <a:t>:</a:t>
            </a:r>
            <a:endParaRPr lang="th-TH" sz="4000" b="1" dirty="0" smtClean="0">
              <a:latin typeface="Tahoma" pitchFamily="34" charset="0"/>
              <a:cs typeface="Tahoma" pitchFamily="34" charset="0"/>
            </a:endParaRPr>
          </a:p>
          <a:p>
            <a:r>
              <a:rPr lang="th-TH" sz="4000" b="1" dirty="0" smtClean="0">
                <a:latin typeface="Tahoma" pitchFamily="34" charset="0"/>
                <a:cs typeface="Tahoma" pitchFamily="34" charset="0"/>
              </a:rPr>
              <a:t>         ข้อมูลโรค ผู้ป่วย กลุ่มเสี่ยง</a:t>
            </a:r>
          </a:p>
          <a:p>
            <a:r>
              <a:rPr lang="th-TH" sz="4000" b="1" dirty="0" smtClean="0">
                <a:latin typeface="Tahoma" pitchFamily="34" charset="0"/>
                <a:cs typeface="Tahoma" pitchFamily="34" charset="0"/>
              </a:rPr>
              <a:t>         ข้อมูลปัจจัยเสี่ยง ปัจจัยกำหนด </a:t>
            </a:r>
          </a:p>
          <a:p>
            <a:pPr>
              <a:buFont typeface="Wingdings" pitchFamily="2" charset="2"/>
              <a:buChar char="F"/>
            </a:pPr>
            <a:r>
              <a:rPr lang="th-TH" sz="4000" b="1" dirty="0" smtClean="0">
                <a:latin typeface="Tahoma" pitchFamily="34" charset="0"/>
                <a:cs typeface="Tahoma" pitchFamily="34" charset="0"/>
                <a:sym typeface="Wingdings" pitchFamily="2" charset="2"/>
              </a:rPr>
              <a:t>  ตรวจ</a:t>
            </a:r>
            <a:r>
              <a:rPr lang="th-TH" sz="4000" b="1" dirty="0" smtClean="0">
                <a:latin typeface="Tahoma" pitchFamily="34" charset="0"/>
                <a:cs typeface="Tahoma" pitchFamily="34" charset="0"/>
              </a:rPr>
              <a:t>คัดกรองสุขภาพ</a:t>
            </a:r>
          </a:p>
          <a:p>
            <a:pPr>
              <a:buFont typeface="Wingdings" pitchFamily="2" charset="2"/>
              <a:buChar char="F"/>
            </a:pPr>
            <a:r>
              <a:rPr lang="th-TH" sz="4000" b="1" dirty="0" smtClean="0">
                <a:latin typeface="Tahoma" pitchFamily="34" charset="0"/>
                <a:cs typeface="Tahoma" pitchFamily="34" charset="0"/>
              </a:rPr>
              <a:t>  การดูแลผู้ป่วย</a:t>
            </a:r>
          </a:p>
          <a:p>
            <a:pPr>
              <a:buFont typeface="Wingdings" pitchFamily="2" charset="2"/>
              <a:buChar char="F"/>
            </a:pPr>
            <a:endParaRPr lang="th-TH" sz="4000" b="1" dirty="0">
              <a:latin typeface="Tahoma" pitchFamily="34" charset="0"/>
              <a:cs typeface="Tahoma" pitchFamily="34" charset="0"/>
            </a:endParaRPr>
          </a:p>
        </p:txBody>
      </p:sp>
      <p:pic>
        <p:nvPicPr>
          <p:cNvPr id="27655" name="Picture 13" descr="gatsby-idea!"/>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629400" y="4752975"/>
            <a:ext cx="1903413" cy="1916113"/>
          </a:xfrm>
          <a:prstGeom prst="rect">
            <a:avLst/>
          </a:prstGeom>
          <a:noFill/>
          <a:ln w="9525">
            <a:noFill/>
            <a:miter lim="800000"/>
            <a:headEnd/>
            <a:tailEnd/>
          </a:ln>
        </p:spPr>
      </p:pic>
      <p:sp>
        <p:nvSpPr>
          <p:cNvPr id="27656" name="Rectangle 14"/>
          <p:cNvSpPr>
            <a:spLocks noChangeArrowheads="1"/>
          </p:cNvSpPr>
          <p:nvPr/>
        </p:nvSpPr>
        <p:spPr bwMode="auto">
          <a:xfrm>
            <a:off x="2051050" y="980728"/>
            <a:ext cx="6193358" cy="1143000"/>
          </a:xfrm>
          <a:prstGeom prst="rect">
            <a:avLst/>
          </a:prstGeom>
          <a:noFill/>
          <a:ln w="9525">
            <a:noFill/>
            <a:miter lim="800000"/>
            <a:headEnd/>
            <a:tailEnd/>
          </a:ln>
        </p:spPr>
        <p:txBody>
          <a:bodyPr anchor="ctr"/>
          <a:lstStyle/>
          <a:p>
            <a:pPr algn="ctr"/>
            <a:r>
              <a:rPr lang="th-TH" sz="6600" b="1" u="sng" dirty="0">
                <a:solidFill>
                  <a:srgbClr val="FF0000"/>
                </a:solidFill>
                <a:latin typeface="Calibri" pitchFamily="34" charset="0"/>
                <a:cs typeface="KodchiangUPC" pitchFamily="18" charset="-34"/>
              </a:rPr>
              <a:t>ค้นหา</a:t>
            </a:r>
            <a:r>
              <a:rPr lang="th-TH" sz="6600" b="1" u="sng" dirty="0" smtClean="0">
                <a:solidFill>
                  <a:srgbClr val="FF0000"/>
                </a:solidFill>
                <a:latin typeface="Calibri" pitchFamily="34" charset="0"/>
                <a:cs typeface="KodchiangUPC" pitchFamily="18" charset="-34"/>
              </a:rPr>
              <a:t>ปัญหา วิเคราะห์ชุมชน</a:t>
            </a:r>
            <a:endParaRPr lang="th-TH" sz="6600" b="1" u="sng" dirty="0">
              <a:solidFill>
                <a:srgbClr val="FF0000"/>
              </a:solidFill>
              <a:latin typeface="Calibri" pitchFamily="34" charset="0"/>
              <a:cs typeface="KodchiangUPC" pitchFamily="18" charset="-34"/>
            </a:endParaRPr>
          </a:p>
        </p:txBody>
      </p:sp>
      <p:sp>
        <p:nvSpPr>
          <p:cNvPr id="7" name="TextBox 6"/>
          <p:cNvSpPr txBox="1"/>
          <p:nvPr/>
        </p:nvSpPr>
        <p:spPr>
          <a:xfrm>
            <a:off x="539552" y="5561364"/>
            <a:ext cx="6264696" cy="1107996"/>
          </a:xfrm>
          <a:prstGeom prst="rect">
            <a:avLst/>
          </a:prstGeom>
          <a:noFill/>
        </p:spPr>
        <p:txBody>
          <a:bodyPr wrap="square" rtlCol="0">
            <a:spAutoFit/>
          </a:bodyPr>
          <a:lstStyle/>
          <a:p>
            <a:r>
              <a:rPr lang="th-TH" sz="6600" b="1" u="sng" dirty="0" smtClean="0">
                <a:solidFill>
                  <a:srgbClr val="FF0000"/>
                </a:solidFill>
                <a:latin typeface="KodchiangUPC" pitchFamily="18" charset="-34"/>
                <a:ea typeface="Tahoma" pitchFamily="34" charset="0"/>
                <a:cs typeface="KodchiangUPC" pitchFamily="18" charset="-34"/>
              </a:rPr>
              <a:t>นำผลการวิเคราะห์แจ้งชุมชน</a:t>
            </a:r>
            <a:endParaRPr lang="th-TH" sz="6600" b="1" u="sng" dirty="0">
              <a:solidFill>
                <a:srgbClr val="FF0000"/>
              </a:solidFill>
              <a:latin typeface="KodchiangUPC" pitchFamily="18" charset="-34"/>
              <a:ea typeface="Tahoma" pitchFamily="34" charset="0"/>
              <a:cs typeface="KodchiangUPC" pitchFamily="18" charset="-34"/>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 y="476250"/>
            <a:ext cx="3313113" cy="868363"/>
          </a:xfrm>
        </p:spPr>
        <p:txBody>
          <a:bodyPr rtlCol="0">
            <a:normAutofit fontScale="90000"/>
          </a:bodyPr>
          <a:lstStyle/>
          <a:p>
            <a:pPr fontAlgn="auto">
              <a:spcAft>
                <a:spcPts val="0"/>
              </a:spcAft>
              <a:defRPr/>
            </a:pPr>
            <a:r>
              <a:rPr lang="th-TH" sz="6000" b="1" u="sng" dirty="0" smtClean="0">
                <a:solidFill>
                  <a:srgbClr val="FF0000"/>
                </a:solidFill>
                <a:latin typeface="Angsana New" pitchFamily="18" charset="-34"/>
                <a:cs typeface="KodchiangUPC" pitchFamily="18" charset="-34"/>
              </a:rPr>
              <a:t>ตัวอย่าง</a:t>
            </a:r>
            <a:br>
              <a:rPr lang="th-TH" sz="6000" b="1" u="sng" dirty="0" smtClean="0">
                <a:solidFill>
                  <a:srgbClr val="FF0000"/>
                </a:solidFill>
                <a:latin typeface="Angsana New" pitchFamily="18" charset="-34"/>
                <a:cs typeface="KodchiangUPC" pitchFamily="18" charset="-34"/>
              </a:rPr>
            </a:br>
            <a:r>
              <a:rPr lang="th-TH" sz="6000" b="1" u="sng" dirty="0" smtClean="0">
                <a:solidFill>
                  <a:srgbClr val="FF0000"/>
                </a:solidFill>
                <a:latin typeface="Angsana New" pitchFamily="18" charset="-34"/>
                <a:cs typeface="KodchiangUPC" pitchFamily="18" charset="-34"/>
              </a:rPr>
              <a:t>วิเคราะห์</a:t>
            </a:r>
            <a:r>
              <a:rPr lang="th-TH" sz="6000" b="1" u="sng" dirty="0">
                <a:solidFill>
                  <a:srgbClr val="FF0000"/>
                </a:solidFill>
                <a:latin typeface="Angsana New" pitchFamily="18" charset="-34"/>
                <a:cs typeface="KodchiangUPC" pitchFamily="18" charset="-34"/>
              </a:rPr>
              <a:t>ผล</a:t>
            </a:r>
          </a:p>
        </p:txBody>
      </p:sp>
      <p:graphicFrame>
        <p:nvGraphicFramePr>
          <p:cNvPr id="4099" name="Object 3"/>
          <p:cNvGraphicFramePr>
            <a:graphicFrameLocks noChangeAspect="1"/>
          </p:cNvGraphicFramePr>
          <p:nvPr>
            <p:ph sz="half" idx="1"/>
          </p:nvPr>
        </p:nvGraphicFramePr>
        <p:xfrm>
          <a:off x="3059832" y="116904"/>
          <a:ext cx="5256213" cy="3240088"/>
        </p:xfrm>
        <a:graphic>
          <a:graphicData uri="http://schemas.openxmlformats.org/presentationml/2006/ole">
            <p:oleObj spid="_x0000_s1027" name="Worksheet" r:id="rId3" imgW="7724775" imgH="4762500" progId="Excel.Sheet.8">
              <p:embed/>
            </p:oleObj>
          </a:graphicData>
        </a:graphic>
      </p:graphicFrame>
      <p:graphicFrame>
        <p:nvGraphicFramePr>
          <p:cNvPr id="4098" name="Object 2"/>
          <p:cNvGraphicFramePr>
            <a:graphicFrameLocks noChangeAspect="1"/>
          </p:cNvGraphicFramePr>
          <p:nvPr/>
        </p:nvGraphicFramePr>
        <p:xfrm>
          <a:off x="467544" y="3212976"/>
          <a:ext cx="7800975" cy="3456930"/>
        </p:xfrm>
        <a:graphic>
          <a:graphicData uri="http://schemas.openxmlformats.org/presentationml/2006/ole">
            <p:oleObj spid="_x0000_s1026" name="Chart" r:id="rId4" imgW="9544050" imgH="3276600" progId="Excel.Sheet.8">
              <p:embed/>
            </p:oleObj>
          </a:graphicData>
        </a:graphic>
      </p:graphicFrame>
      <p:sp>
        <p:nvSpPr>
          <p:cNvPr id="4101" name="AutoShape 5"/>
          <p:cNvSpPr>
            <a:spLocks noChangeArrowheads="1"/>
          </p:cNvSpPr>
          <p:nvPr/>
        </p:nvSpPr>
        <p:spPr bwMode="auto">
          <a:xfrm>
            <a:off x="251520" y="1772816"/>
            <a:ext cx="2908300" cy="1944688"/>
          </a:xfrm>
          <a:prstGeom prst="irregularSeal1">
            <a:avLst/>
          </a:prstGeom>
          <a:solidFill>
            <a:srgbClr val="FF0000"/>
          </a:solidFill>
          <a:ln w="9525">
            <a:solidFill>
              <a:schemeClr val="tx1"/>
            </a:solidFill>
            <a:miter lim="800000"/>
            <a:headEnd/>
            <a:tailEnd/>
          </a:ln>
        </p:spPr>
        <p:txBody>
          <a:bodyPr wrap="none" lIns="91429" tIns="45715" rIns="91429" bIns="45715" anchor="ctr"/>
          <a:lstStyle/>
          <a:p>
            <a:pPr algn="ctr"/>
            <a:r>
              <a:rPr lang="th-TH" sz="1800" b="1">
                <a:latin typeface="Tahoma" pitchFamily="34" charset="0"/>
                <a:cs typeface="Tahoma" pitchFamily="34" charset="0"/>
              </a:rPr>
              <a:t>ผลการตรวจสุขภาพ</a:t>
            </a:r>
          </a:p>
        </p:txBody>
      </p:sp>
      <p:sp>
        <p:nvSpPr>
          <p:cNvPr id="4102" name="AutoShape 7"/>
          <p:cNvSpPr>
            <a:spLocks noChangeArrowheads="1"/>
          </p:cNvSpPr>
          <p:nvPr/>
        </p:nvSpPr>
        <p:spPr bwMode="auto">
          <a:xfrm>
            <a:off x="5580063" y="549275"/>
            <a:ext cx="2460625" cy="1493838"/>
          </a:xfrm>
          <a:prstGeom prst="irregularSeal1">
            <a:avLst/>
          </a:prstGeom>
          <a:solidFill>
            <a:srgbClr val="FF0000"/>
          </a:solidFill>
          <a:ln w="9525">
            <a:solidFill>
              <a:schemeClr val="tx1"/>
            </a:solidFill>
            <a:miter lim="800000"/>
            <a:headEnd/>
            <a:tailEnd/>
          </a:ln>
        </p:spPr>
        <p:txBody>
          <a:bodyPr wrap="none" lIns="91429" tIns="45715" rIns="91429" bIns="45715" anchor="ctr"/>
          <a:lstStyle/>
          <a:p>
            <a:pPr algn="ctr"/>
            <a:r>
              <a:rPr lang="th-TH" sz="1400" b="1">
                <a:latin typeface="Tahoma" pitchFamily="34" charset="0"/>
                <a:cs typeface="Tahoma" pitchFamily="34" charset="0"/>
              </a:rPr>
              <a:t>พฤติกรรมด้านสุขภาพ</a:t>
            </a:r>
          </a:p>
        </p:txBody>
      </p:sp>
      <p:sp>
        <p:nvSpPr>
          <p:cNvPr id="4103" name="TextBox 7"/>
          <p:cNvSpPr txBox="1">
            <a:spLocks noChangeArrowheads="1"/>
          </p:cNvSpPr>
          <p:nvPr/>
        </p:nvSpPr>
        <p:spPr bwMode="auto">
          <a:xfrm>
            <a:off x="827584" y="3861048"/>
            <a:ext cx="7056437" cy="708025"/>
          </a:xfrm>
          <a:prstGeom prst="rect">
            <a:avLst/>
          </a:prstGeom>
          <a:solidFill>
            <a:schemeClr val="tx1"/>
          </a:solidFill>
          <a:ln w="9525">
            <a:noFill/>
            <a:miter lim="800000"/>
            <a:headEnd/>
            <a:tailEnd/>
          </a:ln>
        </p:spPr>
        <p:txBody>
          <a:bodyPr>
            <a:spAutoFit/>
          </a:bodyPr>
          <a:lstStyle/>
          <a:p>
            <a:r>
              <a:rPr lang="th-TH" sz="2000" dirty="0">
                <a:solidFill>
                  <a:schemeClr val="bg1"/>
                </a:solidFill>
                <a:latin typeface="Tahoma" pitchFamily="34" charset="0"/>
                <a:cs typeface="Tahoma" pitchFamily="34" charset="0"/>
              </a:rPr>
              <a:t>เบาหวาน ความดันโลหิตสูง ไขมันในเลือดสูง อัมพฤกษ์ มะเร็ง อ้วน ข้อ</a:t>
            </a:r>
            <a:r>
              <a:rPr lang="th-TH" sz="2000" dirty="0" smtClean="0">
                <a:solidFill>
                  <a:schemeClr val="bg1"/>
                </a:solidFill>
                <a:latin typeface="Tahoma" pitchFamily="34" charset="0"/>
                <a:cs typeface="Tahoma" pitchFamily="34" charset="0"/>
              </a:rPr>
              <a:t>เสื่อม </a:t>
            </a:r>
            <a:r>
              <a:rPr lang="th-TH" sz="2000" dirty="0">
                <a:solidFill>
                  <a:schemeClr val="bg1"/>
                </a:solidFill>
                <a:latin typeface="Tahoma" pitchFamily="34" charset="0"/>
                <a:cs typeface="Tahoma" pitchFamily="34" charset="0"/>
              </a:rPr>
              <a:t>ไม่มีโรคประจำตัว</a:t>
            </a:r>
          </a:p>
        </p:txBody>
      </p:sp>
      <p:sp>
        <p:nvSpPr>
          <p:cNvPr id="8" name="TextBox 7"/>
          <p:cNvSpPr txBox="1"/>
          <p:nvPr/>
        </p:nvSpPr>
        <p:spPr>
          <a:xfrm>
            <a:off x="5724128" y="5085184"/>
            <a:ext cx="3096344" cy="461665"/>
          </a:xfrm>
          <a:prstGeom prst="rect">
            <a:avLst/>
          </a:prstGeom>
          <a:noFill/>
        </p:spPr>
        <p:txBody>
          <a:bodyPr wrap="square" rtlCol="0">
            <a:spAutoFit/>
          </a:bodyPr>
          <a:lstStyle/>
          <a:p>
            <a:r>
              <a:rPr lang="th-TH" sz="2400" b="1" dirty="0" smtClean="0"/>
              <a:t>ที่มา</a:t>
            </a:r>
            <a:r>
              <a:rPr lang="en-US" sz="2400" b="1" dirty="0" smtClean="0"/>
              <a:t>: Toyota Thailand</a:t>
            </a:r>
            <a:endParaRPr lang="th-TH" sz="24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611560" y="228600"/>
            <a:ext cx="7846640" cy="824136"/>
          </a:xfrm>
        </p:spPr>
        <p:style>
          <a:lnRef idx="1">
            <a:schemeClr val="accent3"/>
          </a:lnRef>
          <a:fillRef idx="2">
            <a:schemeClr val="accent3"/>
          </a:fillRef>
          <a:effectRef idx="1">
            <a:schemeClr val="accent3"/>
          </a:effectRef>
          <a:fontRef idx="minor">
            <a:schemeClr val="dk1"/>
          </a:fontRef>
        </p:style>
        <p:txBody>
          <a:bodyPr/>
          <a:lstStyle/>
          <a:p>
            <a:r>
              <a:rPr lang="th-TH" b="1" dirty="0">
                <a:solidFill>
                  <a:schemeClr val="bg1"/>
                </a:solidFill>
                <a:latin typeface="Tahoma" pitchFamily="34" charset="0"/>
                <a:ea typeface="Tahoma" pitchFamily="34" charset="0"/>
                <a:cs typeface="Tahoma" pitchFamily="34" charset="0"/>
              </a:rPr>
              <a:t>กา</a:t>
            </a:r>
            <a:r>
              <a:rPr lang="th-TH" b="1" dirty="0" smtClean="0">
                <a:solidFill>
                  <a:schemeClr val="bg1"/>
                </a:solidFill>
                <a:latin typeface="Tahoma" pitchFamily="34" charset="0"/>
                <a:ea typeface="Tahoma" pitchFamily="34" charset="0"/>
                <a:cs typeface="Tahoma" pitchFamily="34" charset="0"/>
              </a:rPr>
              <a:t>รดำเนินงานป้องกันโรค</a:t>
            </a:r>
            <a:endParaRPr lang="th-TH" b="1" dirty="0">
              <a:solidFill>
                <a:schemeClr val="bg1"/>
              </a:solidFill>
              <a:latin typeface="Tahoma" pitchFamily="34" charset="0"/>
              <a:ea typeface="Tahoma" pitchFamily="34" charset="0"/>
              <a:cs typeface="Tahoma" pitchFamily="34" charset="0"/>
            </a:endParaRPr>
          </a:p>
        </p:txBody>
      </p:sp>
      <p:sp>
        <p:nvSpPr>
          <p:cNvPr id="836611" name="Rectangle 3"/>
          <p:cNvSpPr>
            <a:spLocks noGrp="1" noChangeArrowheads="1"/>
          </p:cNvSpPr>
          <p:nvPr>
            <p:ph idx="1"/>
          </p:nvPr>
        </p:nvSpPr>
        <p:spPr>
          <a:xfrm>
            <a:off x="533400" y="1447800"/>
            <a:ext cx="8001000" cy="5181600"/>
          </a:xfrm>
        </p:spPr>
        <p:txBody>
          <a:bodyPr/>
          <a:lstStyle/>
          <a:p>
            <a:pPr>
              <a:buFontTx/>
              <a:buNone/>
            </a:pPr>
            <a:r>
              <a:rPr lang="th-TH" sz="2400" dirty="0">
                <a:latin typeface="Tahoma" pitchFamily="34" charset="0"/>
                <a:ea typeface="Tahoma" pitchFamily="34" charset="0"/>
                <a:cs typeface="Tahoma" pitchFamily="34" charset="0"/>
              </a:rPr>
              <a:t>	</a:t>
            </a:r>
            <a:r>
              <a:rPr lang="en-US" b="1" dirty="0" smtClean="0">
                <a:solidFill>
                  <a:srgbClr val="FFFF00"/>
                </a:solidFill>
                <a:latin typeface="Tahoma" pitchFamily="34" charset="0"/>
                <a:ea typeface="Tahoma" pitchFamily="34" charset="0"/>
                <a:cs typeface="Tahoma" pitchFamily="34" charset="0"/>
              </a:rPr>
              <a:t>1.</a:t>
            </a:r>
            <a:r>
              <a:rPr lang="th-TH" b="1" dirty="0" smtClean="0">
                <a:solidFill>
                  <a:srgbClr val="FFFF00"/>
                </a:solidFill>
                <a:latin typeface="Tahoma" pitchFamily="34" charset="0"/>
                <a:ea typeface="Tahoma" pitchFamily="34" charset="0"/>
                <a:cs typeface="Tahoma" pitchFamily="34" charset="0"/>
              </a:rPr>
              <a:t> ระดับประชากรหรือระดับชุมชน</a:t>
            </a:r>
            <a:r>
              <a:rPr lang="th-TH" b="1" dirty="0" smtClean="0">
                <a:solidFill>
                  <a:schemeClr val="folHlink"/>
                </a:solidFill>
                <a:latin typeface="Tahoma" pitchFamily="34" charset="0"/>
                <a:ea typeface="Tahoma" pitchFamily="34" charset="0"/>
                <a:cs typeface="Tahoma" pitchFamily="34" charset="0"/>
              </a:rPr>
              <a:t> </a:t>
            </a:r>
          </a:p>
          <a:p>
            <a:pPr>
              <a:buFontTx/>
              <a:buNone/>
            </a:pPr>
            <a:r>
              <a:rPr lang="th-TH" sz="2400" b="1" dirty="0" smtClean="0">
                <a:solidFill>
                  <a:schemeClr val="folHlink"/>
                </a:solidFill>
                <a:latin typeface="Tahoma" pitchFamily="34" charset="0"/>
                <a:ea typeface="Tahoma" pitchFamily="34" charset="0"/>
                <a:cs typeface="Tahoma" pitchFamily="34" charset="0"/>
              </a:rPr>
              <a:t>    </a:t>
            </a:r>
            <a:r>
              <a:rPr lang="th-TH" sz="2400" b="1" dirty="0" smtClean="0">
                <a:latin typeface="Tahoma" pitchFamily="34" charset="0"/>
                <a:ea typeface="Tahoma" pitchFamily="34" charset="0"/>
                <a:cs typeface="Tahoma" pitchFamily="34" charset="0"/>
              </a:rPr>
              <a:t>มุ่ง</a:t>
            </a:r>
            <a:r>
              <a:rPr lang="th-TH" sz="2400" b="1" dirty="0">
                <a:latin typeface="Tahoma" pitchFamily="34" charset="0"/>
                <a:ea typeface="Tahoma" pitchFamily="34" charset="0"/>
                <a:cs typeface="Tahoma" pitchFamily="34" charset="0"/>
              </a:rPr>
              <a:t>ลดความเสี่ยงของประชากรทั้งหมด ไม่เลือกคนใดคนหนึ่ง </a:t>
            </a:r>
            <a:endParaRPr lang="th-TH" sz="2400" b="1" dirty="0" smtClean="0">
              <a:latin typeface="Tahoma" pitchFamily="34" charset="0"/>
              <a:ea typeface="Tahoma" pitchFamily="34" charset="0"/>
              <a:cs typeface="Tahoma" pitchFamily="34" charset="0"/>
            </a:endParaRPr>
          </a:p>
          <a:p>
            <a:pPr>
              <a:buFontTx/>
              <a:buNone/>
            </a:pPr>
            <a:r>
              <a:rPr lang="th-TH" sz="2400" b="1" dirty="0" smtClean="0">
                <a:latin typeface="Tahoma" pitchFamily="34" charset="0"/>
                <a:ea typeface="Tahoma" pitchFamily="34" charset="0"/>
                <a:cs typeface="Tahoma" pitchFamily="34" charset="0"/>
              </a:rPr>
              <a:t>    เน้น</a:t>
            </a:r>
            <a:r>
              <a:rPr lang="th-TH" sz="2400" b="1" dirty="0">
                <a:latin typeface="Tahoma" pitchFamily="34" charset="0"/>
                <a:ea typeface="Tahoma" pitchFamily="34" charset="0"/>
                <a:cs typeface="Tahoma" pitchFamily="34" charset="0"/>
              </a:rPr>
              <a:t>การปรับเปลี่ยนพฤติกรรม หรือ วิถีชีวิต ผ่านรูปแบบการดำเนินการทางกฎหมาย (ห้ามสูบบุหรี่ในที่สาธารณ) หรือ การรณรงค์ต่าง ๆ (การลดการบริโภคเกลือ, การออกกำลังกาย)		</a:t>
            </a:r>
            <a:endParaRPr lang="th-TH" sz="2400" b="1" dirty="0" smtClean="0">
              <a:latin typeface="Tahoma" pitchFamily="34" charset="0"/>
              <a:ea typeface="Tahoma" pitchFamily="34" charset="0"/>
              <a:cs typeface="Tahoma" pitchFamily="34" charset="0"/>
            </a:endParaRPr>
          </a:p>
          <a:p>
            <a:pPr>
              <a:buFontTx/>
              <a:buNone/>
            </a:pPr>
            <a:endParaRPr lang="th-TH" sz="2400" b="1" dirty="0">
              <a:latin typeface="Tahoma" pitchFamily="34" charset="0"/>
              <a:ea typeface="Tahoma" pitchFamily="34" charset="0"/>
              <a:cs typeface="Tahoma" pitchFamily="34" charset="0"/>
            </a:endParaRPr>
          </a:p>
          <a:p>
            <a:pPr>
              <a:buFontTx/>
              <a:buNone/>
            </a:pPr>
            <a:r>
              <a:rPr lang="th-TH" sz="2400" b="1" dirty="0">
                <a:latin typeface="Tahoma" pitchFamily="34" charset="0"/>
                <a:ea typeface="Tahoma" pitchFamily="34" charset="0"/>
                <a:cs typeface="Tahoma" pitchFamily="34" charset="0"/>
              </a:rPr>
              <a:t>	</a:t>
            </a:r>
            <a:r>
              <a:rPr lang="en-US" sz="2400" b="1" dirty="0" smtClean="0">
                <a:solidFill>
                  <a:srgbClr val="FFFF00"/>
                </a:solidFill>
                <a:latin typeface="Tahoma" pitchFamily="34" charset="0"/>
                <a:ea typeface="Tahoma" pitchFamily="34" charset="0"/>
                <a:cs typeface="Tahoma" pitchFamily="34" charset="0"/>
              </a:rPr>
              <a:t>2. </a:t>
            </a:r>
            <a:r>
              <a:rPr lang="th-TH" sz="2400" b="1" dirty="0" smtClean="0">
                <a:solidFill>
                  <a:srgbClr val="FFFF00"/>
                </a:solidFill>
                <a:latin typeface="Tahoma" pitchFamily="34" charset="0"/>
                <a:ea typeface="Tahoma" pitchFamily="34" charset="0"/>
                <a:cs typeface="Tahoma" pitchFamily="34" charset="0"/>
              </a:rPr>
              <a:t>เฉพาะกลุ่มเสี่ยงหรือรายบุคคลที่มีความเสี่ยง </a:t>
            </a:r>
          </a:p>
          <a:p>
            <a:pPr>
              <a:buFontTx/>
              <a:buNone/>
            </a:pPr>
            <a:r>
              <a:rPr lang="th-TH" sz="2400" b="1" dirty="0" smtClean="0">
                <a:solidFill>
                  <a:srgbClr val="FFFF00"/>
                </a:solidFill>
                <a:latin typeface="Tahoma" pitchFamily="34" charset="0"/>
                <a:ea typeface="Tahoma" pitchFamily="34" charset="0"/>
                <a:cs typeface="Tahoma" pitchFamily="34" charset="0"/>
              </a:rPr>
              <a:t>    </a:t>
            </a:r>
            <a:r>
              <a:rPr lang="th-TH" sz="2400" dirty="0" smtClean="0">
                <a:latin typeface="Tahoma" pitchFamily="34" charset="0"/>
                <a:ea typeface="Tahoma" pitchFamily="34" charset="0"/>
                <a:cs typeface="Tahoma" pitchFamily="34" charset="0"/>
              </a:rPr>
              <a:t>เป็น</a:t>
            </a:r>
            <a:r>
              <a:rPr lang="th-TH" sz="2400" dirty="0">
                <a:latin typeface="Tahoma" pitchFamily="34" charset="0"/>
                <a:ea typeface="Tahoma" pitchFamily="34" charset="0"/>
                <a:cs typeface="Tahoma" pitchFamily="34" charset="0"/>
              </a:rPr>
              <a:t>การค้นหาและรักษาในผู้ที่มีปัจจัยเสี่ยง โดยเน้นที่การควบคุมปัจจัยต่าง ๆ ร่วมกัน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p:spPr>
        <p:style>
          <a:lnRef idx="1">
            <a:schemeClr val="accent2"/>
          </a:lnRef>
          <a:fillRef idx="2">
            <a:schemeClr val="accent2"/>
          </a:fillRef>
          <a:effectRef idx="1">
            <a:schemeClr val="accent2"/>
          </a:effectRef>
          <a:fontRef idx="minor">
            <a:schemeClr val="dk1"/>
          </a:fontRef>
        </p:style>
        <p:txBody>
          <a:bodyPr/>
          <a:lstStyle/>
          <a:p>
            <a:r>
              <a:rPr lang="en-US" sz="3600" b="1" dirty="0" smtClean="0">
                <a:latin typeface="Tahoma" pitchFamily="34" charset="0"/>
                <a:ea typeface="Tahoma" pitchFamily="34" charset="0"/>
                <a:cs typeface="Tahoma" pitchFamily="34" charset="0"/>
              </a:rPr>
              <a:t> Prioritization</a:t>
            </a:r>
            <a:endParaRPr lang="th-TH" sz="3600" b="1" dirty="0">
              <a:latin typeface="Tahoma" pitchFamily="34" charset="0"/>
              <a:ea typeface="Tahoma" pitchFamily="34" charset="0"/>
              <a:cs typeface="Tahoma" pitchFamily="34" charset="0"/>
            </a:endParaRPr>
          </a:p>
        </p:txBody>
      </p:sp>
      <p:sp>
        <p:nvSpPr>
          <p:cNvPr id="5" name="TextBox 4"/>
          <p:cNvSpPr txBox="1"/>
          <p:nvPr/>
        </p:nvSpPr>
        <p:spPr>
          <a:xfrm>
            <a:off x="395536" y="1844824"/>
            <a:ext cx="8496944" cy="1908215"/>
          </a:xfrm>
          <a:prstGeom prst="rect">
            <a:avLst/>
          </a:prstGeom>
          <a:noFill/>
        </p:spPr>
        <p:txBody>
          <a:bodyPr wrap="square" rtlCol="0">
            <a:spAutoFit/>
          </a:bodyPr>
          <a:lstStyle/>
          <a:p>
            <a:pPr>
              <a:spcBef>
                <a:spcPts val="600"/>
              </a:spcBef>
              <a:spcAft>
                <a:spcPts val="600"/>
              </a:spcAft>
              <a:buFont typeface="Arial" pitchFamily="34" charset="0"/>
              <a:buChar char="•"/>
            </a:pPr>
            <a:r>
              <a:rPr lang="en-US" sz="3600" b="1" dirty="0" smtClean="0">
                <a:solidFill>
                  <a:srgbClr val="FF0000"/>
                </a:solidFill>
                <a:latin typeface="Tahoma" pitchFamily="34" charset="0"/>
                <a:ea typeface="Tahoma" pitchFamily="34" charset="0"/>
                <a:cs typeface="Tahoma" pitchFamily="34" charset="0"/>
              </a:rPr>
              <a:t> </a:t>
            </a:r>
            <a:r>
              <a:rPr lang="en-US" sz="3600" b="1" dirty="0" smtClean="0">
                <a:solidFill>
                  <a:srgbClr val="0000CC"/>
                </a:solidFill>
                <a:latin typeface="Tahoma" pitchFamily="34" charset="0"/>
                <a:ea typeface="Tahoma" pitchFamily="34" charset="0"/>
                <a:cs typeface="Tahoma" pitchFamily="34" charset="0"/>
              </a:rPr>
              <a:t>prioritization of needs</a:t>
            </a:r>
          </a:p>
          <a:p>
            <a:pPr>
              <a:spcBef>
                <a:spcPts val="600"/>
              </a:spcBef>
              <a:spcAft>
                <a:spcPts val="600"/>
              </a:spcAft>
              <a:buFont typeface="Arial" pitchFamily="34" charset="0"/>
              <a:buChar char="•"/>
            </a:pPr>
            <a:r>
              <a:rPr lang="en-US" sz="3600" b="1" dirty="0" smtClean="0">
                <a:solidFill>
                  <a:srgbClr val="0000CC"/>
                </a:solidFill>
                <a:latin typeface="Tahoma" pitchFamily="34" charset="0"/>
                <a:ea typeface="Tahoma" pitchFamily="34" charset="0"/>
                <a:cs typeface="Tahoma" pitchFamily="34" charset="0"/>
              </a:rPr>
              <a:t> Preparing area development profiles</a:t>
            </a:r>
            <a:endParaRPr lang="th-TH" sz="3600" b="1" dirty="0">
              <a:solidFill>
                <a:srgbClr val="0000CC"/>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3378"/>
            <a:ext cx="9144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lnSpc>
                <a:spcPct val="150000"/>
              </a:lnSpc>
              <a:buSzPct val="79000"/>
            </a:pPr>
            <a:r>
              <a:rPr lang="en-US" sz="3600" b="1" dirty="0" smtClean="0">
                <a:latin typeface="Tahoma" pitchFamily="34" charset="0"/>
                <a:ea typeface="Tahoma" pitchFamily="34" charset="0"/>
                <a:cs typeface="Tahoma" pitchFamily="34" charset="0"/>
              </a:rPr>
              <a:t>Criteria for prioritization of needs</a:t>
            </a:r>
            <a:endParaRPr lang="th-TH" sz="3600" b="1" dirty="0">
              <a:latin typeface="Tahoma" pitchFamily="34" charset="0"/>
              <a:ea typeface="Tahoma" pitchFamily="34" charset="0"/>
              <a:cs typeface="Tahoma" pitchFamily="34" charset="0"/>
            </a:endParaRPr>
          </a:p>
        </p:txBody>
      </p:sp>
      <p:sp>
        <p:nvSpPr>
          <p:cNvPr id="4" name="TextBox 3"/>
          <p:cNvSpPr txBox="1"/>
          <p:nvPr/>
        </p:nvSpPr>
        <p:spPr>
          <a:xfrm>
            <a:off x="1043608" y="1076280"/>
            <a:ext cx="7200800" cy="5078313"/>
          </a:xfrm>
          <a:prstGeom prst="rect">
            <a:avLst/>
          </a:prstGeom>
          <a:noFill/>
        </p:spPr>
        <p:txBody>
          <a:bodyPr wrap="square" rtlCol="0" anchor="ctr">
            <a:spAutoFit/>
          </a:bodyPr>
          <a:lstStyle/>
          <a:p>
            <a:pPr>
              <a:lnSpc>
                <a:spcPct val="150000"/>
              </a:lnSpc>
              <a:buSzPct val="79000"/>
              <a:buFont typeface="Wingdings" pitchFamily="2" charset="2"/>
              <a:buChar char="q"/>
            </a:pPr>
            <a:r>
              <a:rPr lang="en-US" sz="3600" b="1" dirty="0" smtClean="0">
                <a:latin typeface="Tahoma" pitchFamily="34" charset="0"/>
                <a:ea typeface="Tahoma" pitchFamily="34" charset="0"/>
                <a:cs typeface="Tahoma" pitchFamily="34" charset="0"/>
              </a:rPr>
              <a:t>  Magnitude of the problem</a:t>
            </a:r>
          </a:p>
          <a:p>
            <a:pPr>
              <a:lnSpc>
                <a:spcPct val="150000"/>
              </a:lnSpc>
              <a:buSzPct val="79000"/>
              <a:buFont typeface="Wingdings" pitchFamily="2" charset="2"/>
              <a:buChar char="q"/>
            </a:pPr>
            <a:r>
              <a:rPr lang="en-US" sz="3600" b="1" dirty="0" smtClean="0">
                <a:latin typeface="Tahoma" pitchFamily="34" charset="0"/>
                <a:ea typeface="Tahoma" pitchFamily="34" charset="0"/>
                <a:cs typeface="Tahoma" pitchFamily="34" charset="0"/>
              </a:rPr>
              <a:t>  Effect on health</a:t>
            </a:r>
          </a:p>
          <a:p>
            <a:pPr>
              <a:lnSpc>
                <a:spcPct val="150000"/>
              </a:lnSpc>
              <a:buSzPct val="79000"/>
              <a:buFont typeface="Wingdings" pitchFamily="2" charset="2"/>
              <a:buChar char="q"/>
            </a:pPr>
            <a:r>
              <a:rPr lang="en-US" sz="3600" b="1" dirty="0" smtClean="0">
                <a:latin typeface="Tahoma" pitchFamily="34" charset="0"/>
                <a:ea typeface="Tahoma" pitchFamily="34" charset="0"/>
                <a:cs typeface="Tahoma" pitchFamily="34" charset="0"/>
              </a:rPr>
              <a:t>  Socio-cultural effects</a:t>
            </a:r>
          </a:p>
          <a:p>
            <a:pPr>
              <a:lnSpc>
                <a:spcPct val="150000"/>
              </a:lnSpc>
              <a:buSzPct val="79000"/>
              <a:buFont typeface="Wingdings" pitchFamily="2" charset="2"/>
              <a:buChar char="q"/>
            </a:pPr>
            <a:r>
              <a:rPr lang="en-US" sz="3600" b="1" dirty="0" smtClean="0">
                <a:latin typeface="Tahoma" pitchFamily="34" charset="0"/>
                <a:ea typeface="Tahoma" pitchFamily="34" charset="0"/>
                <a:cs typeface="Tahoma" pitchFamily="34" charset="0"/>
              </a:rPr>
              <a:t>  Economic effects</a:t>
            </a:r>
          </a:p>
          <a:p>
            <a:pPr>
              <a:lnSpc>
                <a:spcPct val="150000"/>
              </a:lnSpc>
              <a:buSzPct val="79000"/>
              <a:buFont typeface="Wingdings" pitchFamily="2" charset="2"/>
              <a:buChar char="q"/>
            </a:pPr>
            <a:r>
              <a:rPr lang="en-US" sz="3600" b="1" dirty="0" smtClean="0">
                <a:latin typeface="Tahoma" pitchFamily="34" charset="0"/>
                <a:ea typeface="Tahoma" pitchFamily="34" charset="0"/>
                <a:cs typeface="Tahoma" pitchFamily="34" charset="0"/>
              </a:rPr>
              <a:t>  Problem-solving</a:t>
            </a:r>
          </a:p>
          <a:p>
            <a:pPr>
              <a:lnSpc>
                <a:spcPct val="150000"/>
              </a:lnSpc>
              <a:buSzPct val="79000"/>
              <a:buFont typeface="Wingdings" pitchFamily="2" charset="2"/>
              <a:buChar char="q"/>
            </a:pPr>
            <a:r>
              <a:rPr lang="en-US" sz="3600" b="1" dirty="0" smtClean="0">
                <a:latin typeface="Tahoma" pitchFamily="34" charset="0"/>
                <a:ea typeface="Tahoma" pitchFamily="34" charset="0"/>
                <a:cs typeface="Tahoma" pitchFamily="34" charset="0"/>
              </a:rPr>
              <a:t>  resources ,Time ,practical</a:t>
            </a:r>
            <a:endParaRPr lang="th-TH" sz="36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0" y="0"/>
            <a:ext cx="9144000" cy="981075"/>
          </a:xfrm>
          <a:solidFill>
            <a:schemeClr val="tx1"/>
          </a:solidFill>
        </p:spPr>
        <p:txBody>
          <a:bodyPr rtlCol="0">
            <a:noAutofit/>
          </a:bodyPr>
          <a:lstStyle/>
          <a:p>
            <a:pPr fontAlgn="auto">
              <a:spcAft>
                <a:spcPts val="0"/>
              </a:spcAft>
              <a:defRPr/>
            </a:pPr>
            <a:r>
              <a:rPr lang="th-TH" sz="2800" b="1" dirty="0" smtClean="0">
                <a:solidFill>
                  <a:srgbClr val="FF0000"/>
                </a:solidFill>
                <a:latin typeface="Tahoma" pitchFamily="34" charset="0"/>
                <a:ea typeface="Tahoma" pitchFamily="34" charset="0"/>
                <a:cs typeface="Tahoma" pitchFamily="34" charset="0"/>
              </a:rPr>
              <a:t>กระบวนการ/ขั้นตอนการดำเนินงานชุมชนลดเสี่ยงลดโรค</a:t>
            </a:r>
            <a:endParaRPr lang="th-TH" sz="2800" b="1" dirty="0">
              <a:solidFill>
                <a:srgbClr val="FF0000"/>
              </a:solidFill>
              <a:latin typeface="Tahoma" pitchFamily="34" charset="0"/>
              <a:ea typeface="Tahoma" pitchFamily="34" charset="0"/>
              <a:cs typeface="Tahoma" pitchFamily="34" charset="0"/>
            </a:endParaRPr>
          </a:p>
        </p:txBody>
      </p:sp>
      <p:graphicFrame>
        <p:nvGraphicFramePr>
          <p:cNvPr id="6" name="ตัวยึดเนื้อหา 5"/>
          <p:cNvGraphicFramePr>
            <a:graphicFrameLocks noGrp="1"/>
          </p:cNvGraphicFramePr>
          <p:nvPr>
            <p:ph idx="1"/>
          </p:nvPr>
        </p:nvGraphicFramePr>
        <p:xfrm>
          <a:off x="-828600" y="648072"/>
          <a:ext cx="9972600"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วงรี 7"/>
          <p:cNvSpPr/>
          <p:nvPr/>
        </p:nvSpPr>
        <p:spPr>
          <a:xfrm>
            <a:off x="3275856" y="3212976"/>
            <a:ext cx="2016224" cy="11521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h-TH" sz="1800" b="1" dirty="0" smtClean="0">
                <a:latin typeface="Tahoma" pitchFamily="34" charset="0"/>
                <a:ea typeface="Tahoma" pitchFamily="34" charset="0"/>
                <a:cs typeface="Tahoma" pitchFamily="34" charset="0"/>
              </a:rPr>
              <a:t>คณะทำงานขับเคลื่อน/ทีม</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700808"/>
            <a:ext cx="7488238" cy="1508105"/>
          </a:xfrm>
          <a:prstGeom prst="rect">
            <a:avLst/>
          </a:prstGeom>
          <a:ln>
            <a:solidFill>
              <a:srgbClr val="0000CC"/>
            </a:solidFill>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600"/>
              </a:spcBef>
              <a:spcAft>
                <a:spcPts val="600"/>
              </a:spcAft>
              <a:defRPr/>
            </a:pPr>
            <a:r>
              <a:rPr lang="th-TH" sz="2400" b="1" dirty="0">
                <a:solidFill>
                  <a:schemeClr val="tx1"/>
                </a:solidFill>
                <a:latin typeface="Tahoma" pitchFamily="34" charset="0"/>
                <a:ea typeface="Tahoma" pitchFamily="34" charset="0"/>
                <a:cs typeface="Tahoma" pitchFamily="34" charset="0"/>
              </a:rPr>
              <a:t>กลุ่มเสี่ยง กลุ่มเป้าหมาย</a:t>
            </a:r>
          </a:p>
          <a:p>
            <a:pPr fontAlgn="auto">
              <a:spcBef>
                <a:spcPts val="600"/>
              </a:spcBef>
              <a:spcAft>
                <a:spcPts val="600"/>
              </a:spcAft>
              <a:defRPr/>
            </a:pPr>
            <a:r>
              <a:rPr lang="th-TH" sz="2400" b="1" dirty="0">
                <a:solidFill>
                  <a:schemeClr val="tx1"/>
                </a:solidFill>
                <a:latin typeface="Tahoma" pitchFamily="34" charset="0"/>
                <a:ea typeface="Tahoma" pitchFamily="34" charset="0"/>
                <a:cs typeface="Tahoma" pitchFamily="34" charset="0"/>
              </a:rPr>
              <a:t> </a:t>
            </a:r>
            <a:r>
              <a:rPr lang="th-TH" sz="2400" b="1" dirty="0" smtClean="0">
                <a:solidFill>
                  <a:schemeClr val="tx1"/>
                </a:solidFill>
                <a:latin typeface="Tahoma" pitchFamily="34" charset="0"/>
                <a:ea typeface="Tahoma" pitchFamily="34" charset="0"/>
                <a:cs typeface="Tahoma" pitchFamily="34" charset="0"/>
              </a:rPr>
              <a:t>        </a:t>
            </a:r>
            <a:r>
              <a:rPr lang="th-TH" sz="2400" b="1" dirty="0" smtClean="0">
                <a:solidFill>
                  <a:srgbClr val="0000CC"/>
                </a:solidFill>
                <a:latin typeface="Tahoma" pitchFamily="34" charset="0"/>
                <a:ea typeface="Tahoma" pitchFamily="34" charset="0"/>
                <a:cs typeface="Tahoma" pitchFamily="34" charset="0"/>
              </a:rPr>
              <a:t>-</a:t>
            </a:r>
            <a:r>
              <a:rPr lang="th-TH" sz="2400" b="1" dirty="0">
                <a:solidFill>
                  <a:srgbClr val="0000CC"/>
                </a:solidFill>
                <a:latin typeface="Tahoma" pitchFamily="34" charset="0"/>
                <a:ea typeface="Tahoma" pitchFamily="34" charset="0"/>
                <a:cs typeface="Tahoma" pitchFamily="34" charset="0"/>
              </a:rPr>
              <a:t>วัย  เด็ก วัยทำงาน ผู้สูงอายุ ผู้พิการ</a:t>
            </a:r>
          </a:p>
          <a:p>
            <a:pPr fontAlgn="auto">
              <a:spcBef>
                <a:spcPts val="600"/>
              </a:spcBef>
              <a:spcAft>
                <a:spcPts val="600"/>
              </a:spcAft>
              <a:defRPr/>
            </a:pPr>
            <a:r>
              <a:rPr lang="th-TH" sz="2400" b="1" dirty="0">
                <a:solidFill>
                  <a:srgbClr val="0000CC"/>
                </a:solidFill>
                <a:latin typeface="Tahoma" pitchFamily="34" charset="0"/>
                <a:ea typeface="Tahoma" pitchFamily="34" charset="0"/>
                <a:cs typeface="Tahoma" pitchFamily="34" charset="0"/>
              </a:rPr>
              <a:t>         -สถานที่ บ้าน โรงเรียน ที่ทำงาน หมู่บ้าน</a:t>
            </a:r>
          </a:p>
        </p:txBody>
      </p:sp>
      <p:sp>
        <p:nvSpPr>
          <p:cNvPr id="4" name="TextBox 3"/>
          <p:cNvSpPr txBox="1"/>
          <p:nvPr/>
        </p:nvSpPr>
        <p:spPr>
          <a:xfrm>
            <a:off x="1115616" y="3212976"/>
            <a:ext cx="7488238" cy="1508105"/>
          </a:xfrm>
          <a:prstGeom prst="rect">
            <a:avLst/>
          </a:prstGeom>
          <a:solidFill>
            <a:schemeClr val="accent6">
              <a:lumMod val="40000"/>
              <a:lumOff val="60000"/>
            </a:schemeClr>
          </a:solidFill>
          <a:ln>
            <a:solidFill>
              <a:srgbClr val="0000CC"/>
            </a:solidFill>
          </a:ln>
        </p:spPr>
        <p:txBody>
          <a:bodyPr>
            <a:spAutoFit/>
          </a:bodyPr>
          <a:lstStyle/>
          <a:p>
            <a:pPr fontAlgn="auto">
              <a:spcBef>
                <a:spcPts val="600"/>
              </a:spcBef>
              <a:spcAft>
                <a:spcPts val="600"/>
              </a:spcAft>
              <a:defRPr/>
            </a:pPr>
            <a:r>
              <a:rPr lang="th-TH" sz="2400" b="1" dirty="0">
                <a:latin typeface="Tahoma" pitchFamily="34" charset="0"/>
                <a:ea typeface="Tahoma" pitchFamily="34" charset="0"/>
                <a:cs typeface="Tahoma" pitchFamily="34" charset="0"/>
              </a:rPr>
              <a:t>กลุ่มผู้ป่วย </a:t>
            </a:r>
          </a:p>
          <a:p>
            <a:pPr fontAlgn="auto">
              <a:spcBef>
                <a:spcPts val="600"/>
              </a:spcBef>
              <a:spcAft>
                <a:spcPts val="600"/>
              </a:spcAft>
              <a:defRPr/>
            </a:pPr>
            <a:r>
              <a:rPr lang="th-TH" sz="2400" b="1" dirty="0">
                <a:solidFill>
                  <a:srgbClr val="0000CC"/>
                </a:solidFill>
                <a:latin typeface="Tahoma" pitchFamily="34" charset="0"/>
                <a:ea typeface="Tahoma" pitchFamily="34" charset="0"/>
                <a:cs typeface="Tahoma" pitchFamily="34" charset="0"/>
              </a:rPr>
              <a:t>         - โรค</a:t>
            </a:r>
          </a:p>
          <a:p>
            <a:pPr fontAlgn="auto">
              <a:spcBef>
                <a:spcPts val="600"/>
              </a:spcBef>
              <a:spcAft>
                <a:spcPts val="600"/>
              </a:spcAft>
              <a:defRPr/>
            </a:pPr>
            <a:r>
              <a:rPr lang="th-TH" sz="2400" b="1" dirty="0">
                <a:solidFill>
                  <a:srgbClr val="0000CC"/>
                </a:solidFill>
                <a:latin typeface="Tahoma" pitchFamily="34" charset="0"/>
                <a:ea typeface="Tahoma" pitchFamily="34" charset="0"/>
                <a:cs typeface="Tahoma" pitchFamily="34" charset="0"/>
              </a:rPr>
              <a:t>         - ความต้องการสนับสนุนจากชุมชน</a:t>
            </a:r>
          </a:p>
        </p:txBody>
      </p:sp>
      <p:sp>
        <p:nvSpPr>
          <p:cNvPr id="8" name="แผนผังลำดับงาน: หลายเอกสาร 7"/>
          <p:cNvSpPr/>
          <p:nvPr/>
        </p:nvSpPr>
        <p:spPr>
          <a:xfrm>
            <a:off x="2484438" y="5516563"/>
            <a:ext cx="4391025" cy="1081087"/>
          </a:xfrm>
          <a:prstGeom prst="flowChartMultidocumen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h-TH" b="1" dirty="0">
                <a:latin typeface="Tahoma" pitchFamily="34" charset="0"/>
                <a:ea typeface="Tahoma" pitchFamily="34" charset="0"/>
                <a:cs typeface="Tahoma" pitchFamily="34" charset="0"/>
              </a:rPr>
              <a:t>แผนงาน โครงการ</a:t>
            </a:r>
          </a:p>
        </p:txBody>
      </p:sp>
      <p:sp>
        <p:nvSpPr>
          <p:cNvPr id="9" name="ลูกศรขวาท้ายขีด 8"/>
          <p:cNvSpPr/>
          <p:nvPr/>
        </p:nvSpPr>
        <p:spPr>
          <a:xfrm rot="5400000">
            <a:off x="4140201" y="4077493"/>
            <a:ext cx="1079500" cy="2232025"/>
          </a:xfrm>
          <a:prstGeom prst="striped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6" name="TextBox 5"/>
          <p:cNvSpPr txBox="1"/>
          <p:nvPr/>
        </p:nvSpPr>
        <p:spPr>
          <a:xfrm>
            <a:off x="1115616" y="188640"/>
            <a:ext cx="7488238" cy="150810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600"/>
              </a:spcBef>
              <a:spcAft>
                <a:spcPts val="600"/>
              </a:spcAft>
              <a:defRPr/>
            </a:pPr>
            <a:r>
              <a:rPr lang="th-TH" sz="2400" b="1" dirty="0" smtClean="0">
                <a:solidFill>
                  <a:schemeClr val="tx1"/>
                </a:solidFill>
                <a:latin typeface="Tahoma" pitchFamily="34" charset="0"/>
                <a:ea typeface="Tahoma" pitchFamily="34" charset="0"/>
                <a:cs typeface="Tahoma" pitchFamily="34" charset="0"/>
              </a:rPr>
              <a:t>กลุ่มประชาชนทั่วไป</a:t>
            </a:r>
            <a:endParaRPr lang="th-TH" sz="2400" b="1" dirty="0">
              <a:solidFill>
                <a:schemeClr val="tx1"/>
              </a:solidFill>
              <a:latin typeface="Tahoma" pitchFamily="34" charset="0"/>
              <a:ea typeface="Tahoma" pitchFamily="34" charset="0"/>
              <a:cs typeface="Tahoma" pitchFamily="34" charset="0"/>
            </a:endParaRPr>
          </a:p>
          <a:p>
            <a:pPr fontAlgn="auto">
              <a:spcBef>
                <a:spcPts val="600"/>
              </a:spcBef>
              <a:spcAft>
                <a:spcPts val="600"/>
              </a:spcAft>
              <a:defRPr/>
            </a:pPr>
            <a:r>
              <a:rPr lang="th-TH" sz="2400" b="1" dirty="0">
                <a:solidFill>
                  <a:srgbClr val="0000CC"/>
                </a:solidFill>
                <a:latin typeface="Tahoma" pitchFamily="34" charset="0"/>
                <a:ea typeface="Tahoma" pitchFamily="34" charset="0"/>
                <a:cs typeface="Tahoma" pitchFamily="34" charset="0"/>
              </a:rPr>
              <a:t> </a:t>
            </a:r>
            <a:r>
              <a:rPr lang="th-TH" sz="2400" b="1" dirty="0" smtClean="0">
                <a:solidFill>
                  <a:srgbClr val="0000CC"/>
                </a:solidFill>
                <a:latin typeface="Tahoma" pitchFamily="34" charset="0"/>
                <a:ea typeface="Tahoma" pitchFamily="34" charset="0"/>
                <a:cs typeface="Tahoma" pitchFamily="34" charset="0"/>
              </a:rPr>
              <a:t>        -สร้างเสริมสุขภาพ</a:t>
            </a:r>
            <a:endParaRPr lang="th-TH" sz="2400" b="1" dirty="0">
              <a:solidFill>
                <a:srgbClr val="0000CC"/>
              </a:solidFill>
              <a:latin typeface="Tahoma" pitchFamily="34" charset="0"/>
              <a:ea typeface="Tahoma" pitchFamily="34" charset="0"/>
              <a:cs typeface="Tahoma" pitchFamily="34" charset="0"/>
            </a:endParaRPr>
          </a:p>
          <a:p>
            <a:pPr fontAlgn="auto">
              <a:spcBef>
                <a:spcPts val="600"/>
              </a:spcBef>
              <a:spcAft>
                <a:spcPts val="600"/>
              </a:spcAft>
              <a:defRPr/>
            </a:pPr>
            <a:r>
              <a:rPr lang="th-TH" sz="2400" b="1" dirty="0">
                <a:solidFill>
                  <a:srgbClr val="0000CC"/>
                </a:solidFill>
                <a:latin typeface="Tahoma" pitchFamily="34" charset="0"/>
                <a:ea typeface="Tahoma" pitchFamily="34" charset="0"/>
                <a:cs typeface="Tahoma" pitchFamily="34" charset="0"/>
              </a:rPr>
              <a:t>         </a:t>
            </a:r>
            <a:r>
              <a:rPr lang="th-TH" sz="2400" b="1" dirty="0" smtClean="0">
                <a:solidFill>
                  <a:srgbClr val="0000CC"/>
                </a:solidFill>
                <a:latin typeface="Tahoma" pitchFamily="34" charset="0"/>
                <a:ea typeface="Tahoma" pitchFamily="34" charset="0"/>
                <a:cs typeface="Tahoma" pitchFamily="34" charset="0"/>
              </a:rPr>
              <a:t>-การสนับสนุน เอื้อสิ่งแวดล้อม เอื้อนโยบาย </a:t>
            </a:r>
            <a:endParaRPr lang="th-TH" sz="2400" b="1" dirty="0">
              <a:solidFill>
                <a:srgbClr val="0000CC"/>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ไดอะแกรม 1"/>
          <p:cNvGraphicFramePr/>
          <p:nvPr/>
        </p:nvGraphicFramePr>
        <p:xfrm>
          <a:off x="251520" y="188640"/>
          <a:ext cx="889248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11"/>
          <p:cNvSpPr/>
          <p:nvPr/>
        </p:nvSpPr>
        <p:spPr>
          <a:xfrm>
            <a:off x="571500" y="5661248"/>
            <a:ext cx="8032948" cy="1124743"/>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th-TH"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กลุ่มเป้าหมาย </a:t>
            </a:r>
            <a:r>
              <a:rPr lang="en-US"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h-TH"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ชุมชน โรงเรียน สถานที่ทำงาน</a:t>
            </a:r>
          </a:p>
          <a:p>
            <a:pPr algn="ctr">
              <a:defRPr/>
            </a:pPr>
            <a:r>
              <a:rPr lang="th-TH"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กลุ่มเด็ก วัยทำงาน ผู้สูงอายุ</a:t>
            </a:r>
          </a:p>
          <a:p>
            <a:pPr algn="ctr">
              <a:defRPr/>
            </a:pPr>
            <a:r>
              <a:rPr lang="th-TH"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กลุ่มปกติ กลุ่มเสี่ยง ผู้ป่วย</a:t>
            </a:r>
            <a:endPar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179512" y="476672"/>
            <a:ext cx="2016224"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th-TH" b="1" dirty="0" smtClean="0">
                <a:latin typeface="Tahoma" pitchFamily="34" charset="0"/>
                <a:ea typeface="Tahoma" pitchFamily="34" charset="0"/>
                <a:cs typeface="Tahoma" pitchFamily="34" charset="0"/>
              </a:rPr>
              <a:t>มาตรการหลักๆในแผนงาน</a:t>
            </a:r>
            <a:endParaRPr lang="th-TH"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63" name="AutoShape 3"/>
          <p:cNvSpPr>
            <a:spLocks noChangeArrowheads="1"/>
          </p:cNvSpPr>
          <p:nvPr/>
        </p:nvSpPr>
        <p:spPr bwMode="auto">
          <a:xfrm>
            <a:off x="5940425" y="3713163"/>
            <a:ext cx="3168650" cy="1374775"/>
          </a:xfrm>
          <a:prstGeom prst="bevel">
            <a:avLst>
              <a:gd name="adj" fmla="val 18384"/>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fontAlgn="auto">
              <a:spcBef>
                <a:spcPts val="0"/>
              </a:spcBef>
              <a:spcAft>
                <a:spcPts val="0"/>
              </a:spcAft>
              <a:defRPr/>
            </a:pPr>
            <a:endParaRPr lang="en-US" b="1" dirty="0">
              <a:solidFill>
                <a:srgbClr val="FF0000"/>
              </a:solidFill>
            </a:endParaRPr>
          </a:p>
          <a:p>
            <a:pPr algn="ctr" fontAlgn="auto">
              <a:spcBef>
                <a:spcPts val="0"/>
              </a:spcBef>
              <a:spcAft>
                <a:spcPts val="0"/>
              </a:spcAft>
              <a:defRPr/>
            </a:pPr>
            <a:r>
              <a:rPr lang="en-US" b="1" dirty="0">
                <a:solidFill>
                  <a:srgbClr val="FF0000"/>
                </a:solidFill>
              </a:rPr>
              <a:t>3 </a:t>
            </a:r>
            <a:r>
              <a:rPr lang="th-TH" b="1" dirty="0">
                <a:solidFill>
                  <a:srgbClr val="FF0000"/>
                </a:solidFill>
              </a:rPr>
              <a:t>หยุด </a:t>
            </a:r>
          </a:p>
          <a:p>
            <a:pPr algn="ctr" fontAlgn="auto">
              <a:spcBef>
                <a:spcPts val="0"/>
              </a:spcBef>
              <a:spcAft>
                <a:spcPts val="0"/>
              </a:spcAft>
              <a:defRPr/>
            </a:pPr>
            <a:r>
              <a:rPr lang="th-TH" b="1" dirty="0">
                <a:solidFill>
                  <a:srgbClr val="FF0000"/>
                </a:solidFill>
              </a:rPr>
              <a:t>บุหรี่ เหล้า </a:t>
            </a:r>
            <a:r>
              <a:rPr lang="th-TH" b="1" dirty="0" err="1">
                <a:solidFill>
                  <a:srgbClr val="FF0000"/>
                </a:solidFill>
              </a:rPr>
              <a:t>ยาเสพติด</a:t>
            </a:r>
            <a:r>
              <a:rPr lang="th-TH" b="1" dirty="0">
                <a:solidFill>
                  <a:srgbClr val="FF0000"/>
                </a:solidFill>
              </a:rPr>
              <a:t> </a:t>
            </a:r>
          </a:p>
          <a:p>
            <a:pPr fontAlgn="auto">
              <a:spcBef>
                <a:spcPts val="0"/>
              </a:spcBef>
              <a:spcAft>
                <a:spcPts val="0"/>
              </a:spcAft>
              <a:defRPr/>
            </a:pPr>
            <a:endParaRPr lang="th-TH" dirty="0"/>
          </a:p>
        </p:txBody>
      </p:sp>
      <p:sp>
        <p:nvSpPr>
          <p:cNvPr id="29699" name="AutoShape 5"/>
          <p:cNvSpPr>
            <a:spLocks noChangeArrowheads="1"/>
          </p:cNvSpPr>
          <p:nvPr/>
        </p:nvSpPr>
        <p:spPr bwMode="auto">
          <a:xfrm>
            <a:off x="876300" y="88900"/>
            <a:ext cx="7391400" cy="747713"/>
          </a:xfrm>
          <a:prstGeom prst="roundRect">
            <a:avLst>
              <a:gd name="adj" fmla="val 16667"/>
            </a:avLst>
          </a:prstGeom>
          <a:solidFill>
            <a:schemeClr val="bg1"/>
          </a:solidFill>
          <a:ln w="9525">
            <a:solidFill>
              <a:schemeClr val="tx1"/>
            </a:solidFill>
            <a:round/>
            <a:headEnd/>
            <a:tailEnd/>
          </a:ln>
        </p:spPr>
        <p:txBody>
          <a:bodyPr wrap="none" anchor="ctr"/>
          <a:lstStyle/>
          <a:p>
            <a:endParaRPr lang="th-TH">
              <a:latin typeface="Calibri" pitchFamily="34" charset="0"/>
              <a:cs typeface="Cordia New" pitchFamily="34" charset="-34"/>
            </a:endParaRPr>
          </a:p>
        </p:txBody>
      </p:sp>
      <p:sp>
        <p:nvSpPr>
          <p:cNvPr id="40966" name="Rectangle 6"/>
          <p:cNvSpPr>
            <a:spLocks noGrp="1" noChangeArrowheads="1"/>
          </p:cNvSpPr>
          <p:nvPr>
            <p:ph type="title"/>
          </p:nvPr>
        </p:nvSpPr>
        <p:spPr>
          <a:xfrm>
            <a:off x="76200" y="-26988"/>
            <a:ext cx="8915400" cy="914401"/>
          </a:xfrm>
          <a:effectLst>
            <a:outerShdw dist="35921" dir="2700000" algn="ctr" rotWithShape="0">
              <a:schemeClr val="bg2">
                <a:alpha val="50000"/>
              </a:schemeClr>
            </a:outerShdw>
          </a:effectLst>
        </p:spPr>
        <p:txBody>
          <a:bodyPr rtlCol="0">
            <a:noAutofit/>
          </a:bodyPr>
          <a:lstStyle/>
          <a:p>
            <a:pPr fontAlgn="auto">
              <a:spcAft>
                <a:spcPts val="0"/>
              </a:spcAft>
              <a:defRPr/>
            </a:pPr>
            <a:r>
              <a:rPr lang="th-TH" sz="5400" b="1" dirty="0" smtClean="0">
                <a:solidFill>
                  <a:srgbClr val="FFFF00"/>
                </a:solidFill>
                <a:latin typeface="Angsana New" pitchFamily="18" charset="-34"/>
              </a:rPr>
              <a:t>แนวทางสู่สุขภาพ ป้องกันควบคุมโรค</a:t>
            </a:r>
            <a:endParaRPr lang="th-TH" sz="5400" b="1" dirty="0">
              <a:solidFill>
                <a:srgbClr val="FFFF00"/>
              </a:solidFill>
              <a:latin typeface="Angsana New" pitchFamily="18" charset="-34"/>
            </a:endParaRPr>
          </a:p>
        </p:txBody>
      </p:sp>
      <p:sp>
        <p:nvSpPr>
          <p:cNvPr id="40967" name="AutoShape 7"/>
          <p:cNvSpPr>
            <a:spLocks noChangeArrowheads="1"/>
          </p:cNvSpPr>
          <p:nvPr/>
        </p:nvSpPr>
        <p:spPr bwMode="auto">
          <a:xfrm>
            <a:off x="179388" y="1628775"/>
            <a:ext cx="4392612" cy="533400"/>
          </a:xfrm>
          <a:prstGeom prst="roundRect">
            <a:avLst>
              <a:gd name="adj" fmla="val 16667"/>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endParaRPr lang="th-TH" sz="3600" b="1" dirty="0">
              <a:solidFill>
                <a:schemeClr val="accent2">
                  <a:lumMod val="75000"/>
                </a:schemeClr>
              </a:solidFill>
              <a:latin typeface="+mn-lt"/>
              <a:cs typeface="+mn-cs"/>
            </a:endParaRPr>
          </a:p>
          <a:p>
            <a:pPr algn="ctr" fontAlgn="auto">
              <a:spcBef>
                <a:spcPts val="0"/>
              </a:spcBef>
              <a:spcAft>
                <a:spcPts val="0"/>
              </a:spcAft>
              <a:defRPr/>
            </a:pPr>
            <a:r>
              <a:rPr lang="th-TH" sz="3600" b="1" dirty="0">
                <a:solidFill>
                  <a:schemeClr val="accent2">
                    <a:lumMod val="75000"/>
                  </a:schemeClr>
                </a:solidFill>
                <a:latin typeface="+mn-lt"/>
                <a:cs typeface="+mn-cs"/>
              </a:rPr>
              <a:t>ออกกำลังกาย</a:t>
            </a:r>
          </a:p>
          <a:p>
            <a:pPr fontAlgn="auto">
              <a:spcBef>
                <a:spcPts val="0"/>
              </a:spcBef>
              <a:spcAft>
                <a:spcPts val="0"/>
              </a:spcAft>
              <a:defRPr/>
            </a:pPr>
            <a:endParaRPr lang="th-TH" sz="3600" b="1" dirty="0">
              <a:solidFill>
                <a:schemeClr val="accent2">
                  <a:lumMod val="75000"/>
                </a:schemeClr>
              </a:solidFill>
              <a:latin typeface="+mn-lt"/>
              <a:cs typeface="+mn-cs"/>
            </a:endParaRPr>
          </a:p>
        </p:txBody>
      </p:sp>
      <p:sp>
        <p:nvSpPr>
          <p:cNvPr id="40968" name="AutoShape 8"/>
          <p:cNvSpPr>
            <a:spLocks noChangeArrowheads="1"/>
          </p:cNvSpPr>
          <p:nvPr/>
        </p:nvSpPr>
        <p:spPr bwMode="auto">
          <a:xfrm>
            <a:off x="179388" y="2352675"/>
            <a:ext cx="4392612" cy="533400"/>
          </a:xfrm>
          <a:prstGeom prst="roundRect">
            <a:avLst>
              <a:gd name="adj" fmla="val 16667"/>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th-TH" sz="3600" b="1" dirty="0">
                <a:solidFill>
                  <a:schemeClr val="accent2">
                    <a:lumMod val="75000"/>
                  </a:schemeClr>
                </a:solidFill>
                <a:latin typeface="+mn-lt"/>
                <a:cs typeface="+mn-cs"/>
              </a:rPr>
              <a:t>อาหาร</a:t>
            </a:r>
          </a:p>
        </p:txBody>
      </p:sp>
      <p:sp>
        <p:nvSpPr>
          <p:cNvPr id="40969" name="AutoShape 9"/>
          <p:cNvSpPr>
            <a:spLocks noChangeArrowheads="1"/>
          </p:cNvSpPr>
          <p:nvPr/>
        </p:nvSpPr>
        <p:spPr bwMode="auto">
          <a:xfrm>
            <a:off x="179388" y="3076575"/>
            <a:ext cx="4391025" cy="533400"/>
          </a:xfrm>
          <a:prstGeom prst="roundRect">
            <a:avLst>
              <a:gd name="adj" fmla="val 16667"/>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th-TH" sz="3600" b="1" dirty="0">
                <a:solidFill>
                  <a:schemeClr val="accent2">
                    <a:lumMod val="75000"/>
                  </a:schemeClr>
                </a:solidFill>
                <a:latin typeface="+mn-lt"/>
                <a:cs typeface="+mn-cs"/>
              </a:rPr>
              <a:t>อารมณ์</a:t>
            </a:r>
          </a:p>
        </p:txBody>
      </p:sp>
      <p:sp>
        <p:nvSpPr>
          <p:cNvPr id="40970" name="AutoShape 10"/>
          <p:cNvSpPr>
            <a:spLocks noChangeArrowheads="1"/>
          </p:cNvSpPr>
          <p:nvPr/>
        </p:nvSpPr>
        <p:spPr bwMode="auto">
          <a:xfrm>
            <a:off x="250825" y="5732463"/>
            <a:ext cx="4321175" cy="533400"/>
          </a:xfrm>
          <a:prstGeom prst="roundRect">
            <a:avLst>
              <a:gd name="adj" fmla="val 16667"/>
            </a:avLst>
          </a:prstGeom>
          <a:solidFill>
            <a:schemeClr val="accent2">
              <a:lumMod val="40000"/>
              <a:lumOff val="60000"/>
            </a:schemeClr>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th-TH" sz="3600" b="1" dirty="0">
                <a:solidFill>
                  <a:schemeClr val="accent2">
                    <a:lumMod val="75000"/>
                  </a:schemeClr>
                </a:solidFill>
                <a:latin typeface="+mn-lt"/>
                <a:cs typeface="+mn-cs"/>
              </a:rPr>
              <a:t>เอื้อสิ่งแวดล้อม  เอื้อนโยบาย</a:t>
            </a:r>
          </a:p>
        </p:txBody>
      </p:sp>
      <p:sp>
        <p:nvSpPr>
          <p:cNvPr id="40971" name="AutoShape 11"/>
          <p:cNvSpPr>
            <a:spLocks noChangeArrowheads="1"/>
          </p:cNvSpPr>
          <p:nvPr/>
        </p:nvSpPr>
        <p:spPr bwMode="auto">
          <a:xfrm>
            <a:off x="179388" y="3860800"/>
            <a:ext cx="4392612" cy="533400"/>
          </a:xfrm>
          <a:prstGeom prst="roundRect">
            <a:avLst>
              <a:gd name="adj" fmla="val 16667"/>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th-TH" sz="3600" b="1" dirty="0">
                <a:solidFill>
                  <a:schemeClr val="accent2">
                    <a:lumMod val="75000"/>
                  </a:schemeClr>
                </a:solidFill>
                <a:latin typeface="+mn-lt"/>
                <a:cs typeface="+mn-cs"/>
              </a:rPr>
              <a:t>ยาสูบ</a:t>
            </a:r>
          </a:p>
        </p:txBody>
      </p:sp>
      <p:sp>
        <p:nvSpPr>
          <p:cNvPr id="40972" name="AutoShape 12"/>
          <p:cNvSpPr>
            <a:spLocks noChangeArrowheads="1"/>
          </p:cNvSpPr>
          <p:nvPr/>
        </p:nvSpPr>
        <p:spPr bwMode="auto">
          <a:xfrm>
            <a:off x="179388" y="4724400"/>
            <a:ext cx="4392612" cy="533400"/>
          </a:xfrm>
          <a:prstGeom prst="roundRect">
            <a:avLst>
              <a:gd name="adj" fmla="val 16667"/>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th-TH" sz="3600" b="1" dirty="0">
                <a:solidFill>
                  <a:schemeClr val="accent2">
                    <a:lumMod val="75000"/>
                  </a:schemeClr>
                </a:solidFill>
                <a:latin typeface="+mn-lt"/>
                <a:cs typeface="+mn-cs"/>
              </a:rPr>
              <a:t>สุรา</a:t>
            </a:r>
          </a:p>
        </p:txBody>
      </p:sp>
      <p:sp>
        <p:nvSpPr>
          <p:cNvPr id="40979" name="AutoShape 19"/>
          <p:cNvSpPr>
            <a:spLocks noChangeArrowheads="1"/>
          </p:cNvSpPr>
          <p:nvPr/>
        </p:nvSpPr>
        <p:spPr bwMode="auto">
          <a:xfrm>
            <a:off x="1189038" y="908050"/>
            <a:ext cx="2735262" cy="647700"/>
          </a:xfrm>
          <a:prstGeom prst="octagon">
            <a:avLst>
              <a:gd name="adj" fmla="val 2928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th-TH" dirty="0">
              <a:solidFill>
                <a:schemeClr val="tx1"/>
              </a:solidFill>
            </a:endParaRPr>
          </a:p>
        </p:txBody>
      </p:sp>
      <p:sp>
        <p:nvSpPr>
          <p:cNvPr id="29708" name="Text Box 20"/>
          <p:cNvSpPr txBox="1">
            <a:spLocks noChangeArrowheads="1"/>
          </p:cNvSpPr>
          <p:nvPr/>
        </p:nvSpPr>
        <p:spPr bwMode="auto">
          <a:xfrm>
            <a:off x="1166813" y="692150"/>
            <a:ext cx="2790825" cy="1006475"/>
          </a:xfrm>
          <a:prstGeom prst="rect">
            <a:avLst/>
          </a:prstGeom>
          <a:noFill/>
          <a:ln w="9525">
            <a:noFill/>
            <a:miter lim="800000"/>
            <a:headEnd/>
            <a:tailEnd/>
          </a:ln>
        </p:spPr>
        <p:txBody>
          <a:bodyPr lIns="91429" tIns="45715" rIns="91429" bIns="45715">
            <a:spAutoFit/>
          </a:bodyPr>
          <a:lstStyle/>
          <a:p>
            <a:pPr algn="ctr"/>
            <a:r>
              <a:rPr lang="en-US" sz="6000" b="1">
                <a:solidFill>
                  <a:srgbClr val="007774"/>
                </a:solidFill>
                <a:latin typeface="Angsana New" pitchFamily="18" charset="-34"/>
                <a:cs typeface="Cordia New" pitchFamily="34" charset="-34"/>
              </a:rPr>
              <a:t>  </a:t>
            </a:r>
            <a:r>
              <a:rPr lang="en-US" sz="6000" b="1">
                <a:latin typeface="Angsana New" pitchFamily="18" charset="-34"/>
                <a:cs typeface="Cordia New" pitchFamily="34" charset="-34"/>
              </a:rPr>
              <a:t>3 </a:t>
            </a:r>
            <a:r>
              <a:rPr lang="th-TH" sz="6000" b="1">
                <a:latin typeface="Angsana New" pitchFamily="18" charset="-34"/>
                <a:cs typeface="Cordia New" pitchFamily="34" charset="-34"/>
              </a:rPr>
              <a:t>อ </a:t>
            </a:r>
            <a:r>
              <a:rPr lang="en-US" sz="6000" b="1">
                <a:latin typeface="Angsana New" pitchFamily="18" charset="-34"/>
                <a:cs typeface="Cordia New" pitchFamily="34" charset="-34"/>
              </a:rPr>
              <a:t>2</a:t>
            </a:r>
            <a:r>
              <a:rPr lang="th-TH" sz="6000" b="1">
                <a:latin typeface="Angsana New" pitchFamily="18" charset="-34"/>
                <a:cs typeface="Cordia New" pitchFamily="34" charset="-34"/>
              </a:rPr>
              <a:t>ส</a:t>
            </a:r>
          </a:p>
        </p:txBody>
      </p:sp>
      <p:grpSp>
        <p:nvGrpSpPr>
          <p:cNvPr id="2" name="Group 27"/>
          <p:cNvGrpSpPr>
            <a:grpSpLocks/>
          </p:cNvGrpSpPr>
          <p:nvPr/>
        </p:nvGrpSpPr>
        <p:grpSpPr bwMode="auto">
          <a:xfrm>
            <a:off x="5795963" y="1952625"/>
            <a:ext cx="3168650" cy="1368425"/>
            <a:chOff x="3515" y="1706"/>
            <a:chExt cx="1996" cy="862"/>
          </a:xfrm>
        </p:grpSpPr>
        <p:sp>
          <p:nvSpPr>
            <p:cNvPr id="40988" name="AutoShape 28"/>
            <p:cNvSpPr>
              <a:spLocks noChangeArrowheads="1"/>
            </p:cNvSpPr>
            <p:nvPr/>
          </p:nvSpPr>
          <p:spPr bwMode="auto">
            <a:xfrm>
              <a:off x="3515" y="1706"/>
              <a:ext cx="1996" cy="862"/>
            </a:xfrm>
            <a:prstGeom prst="beve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endParaRPr lang="th-TH" sz="3600" b="1" dirty="0">
                <a:solidFill>
                  <a:srgbClr val="221066"/>
                </a:solidFill>
              </a:endParaRPr>
            </a:p>
          </p:txBody>
        </p:sp>
        <p:sp>
          <p:nvSpPr>
            <p:cNvPr id="29719" name="Text Box 29"/>
            <p:cNvSpPr txBox="1">
              <a:spLocks noChangeArrowheads="1"/>
            </p:cNvSpPr>
            <p:nvPr/>
          </p:nvSpPr>
          <p:spPr bwMode="auto">
            <a:xfrm>
              <a:off x="3643" y="1836"/>
              <a:ext cx="1732" cy="640"/>
            </a:xfrm>
            <a:prstGeom prst="rect">
              <a:avLst/>
            </a:prstGeom>
            <a:noFill/>
            <a:ln w="9525">
              <a:noFill/>
              <a:miter lim="800000"/>
              <a:headEnd/>
              <a:tailEnd/>
            </a:ln>
          </p:spPr>
          <p:txBody>
            <a:bodyPr>
              <a:spAutoFit/>
            </a:bodyPr>
            <a:lstStyle/>
            <a:p>
              <a:pPr algn="ctr"/>
              <a:r>
                <a:rPr lang="en-US" sz="3200" b="1">
                  <a:solidFill>
                    <a:srgbClr val="221066"/>
                  </a:solidFill>
                  <a:latin typeface="Calibri" pitchFamily="34" charset="0"/>
                  <a:cs typeface="Cordia New" pitchFamily="34" charset="-34"/>
                </a:rPr>
                <a:t>3</a:t>
              </a:r>
              <a:r>
                <a:rPr lang="th-TH" sz="3200" b="1">
                  <a:solidFill>
                    <a:srgbClr val="221066"/>
                  </a:solidFill>
                  <a:latin typeface="Calibri" pitchFamily="34" charset="0"/>
                  <a:cs typeface="Cordia New" pitchFamily="34" charset="-34"/>
                </a:rPr>
                <a:t>ลด </a:t>
              </a:r>
            </a:p>
            <a:p>
              <a:r>
                <a:rPr lang="th-TH" b="1">
                  <a:solidFill>
                    <a:srgbClr val="221066"/>
                  </a:solidFill>
                  <a:latin typeface="Calibri" pitchFamily="34" charset="0"/>
                  <a:cs typeface="Cordia New" pitchFamily="34" charset="-34"/>
                </a:rPr>
                <a:t>อ้วน เอว อารมณ์ไม่ดี  </a:t>
              </a:r>
            </a:p>
          </p:txBody>
        </p:sp>
      </p:grpSp>
      <p:grpSp>
        <p:nvGrpSpPr>
          <p:cNvPr id="3" name="Group 30"/>
          <p:cNvGrpSpPr>
            <a:grpSpLocks/>
          </p:cNvGrpSpPr>
          <p:nvPr/>
        </p:nvGrpSpPr>
        <p:grpSpPr bwMode="auto">
          <a:xfrm>
            <a:off x="4645025" y="1665288"/>
            <a:ext cx="1079500" cy="1908175"/>
            <a:chOff x="2926" y="1049"/>
            <a:chExt cx="680" cy="1202"/>
          </a:xfrm>
        </p:grpSpPr>
        <p:sp>
          <p:nvSpPr>
            <p:cNvPr id="29716" name="AutoShape 31"/>
            <p:cNvSpPr>
              <a:spLocks/>
            </p:cNvSpPr>
            <p:nvPr/>
          </p:nvSpPr>
          <p:spPr bwMode="auto">
            <a:xfrm>
              <a:off x="2926" y="1049"/>
              <a:ext cx="288" cy="1202"/>
            </a:xfrm>
            <a:prstGeom prst="rightBrace">
              <a:avLst>
                <a:gd name="adj1" fmla="val 34780"/>
                <a:gd name="adj2" fmla="val 50000"/>
              </a:avLst>
            </a:prstGeom>
            <a:noFill/>
            <a:ln w="38100">
              <a:solidFill>
                <a:srgbClr val="FFFF00"/>
              </a:solidFill>
              <a:round/>
              <a:headEnd/>
              <a:tailEnd/>
            </a:ln>
          </p:spPr>
          <p:txBody>
            <a:bodyPr wrap="none" anchor="ctr"/>
            <a:lstStyle/>
            <a:p>
              <a:endParaRPr lang="th-TH">
                <a:latin typeface="Calibri" pitchFamily="34" charset="0"/>
                <a:cs typeface="Cordia New" pitchFamily="34" charset="-34"/>
              </a:endParaRPr>
            </a:p>
          </p:txBody>
        </p:sp>
        <p:sp>
          <p:nvSpPr>
            <p:cNvPr id="29717" name="AutoShape 32"/>
            <p:cNvSpPr>
              <a:spLocks noChangeArrowheads="1"/>
            </p:cNvSpPr>
            <p:nvPr/>
          </p:nvSpPr>
          <p:spPr bwMode="auto">
            <a:xfrm>
              <a:off x="3198" y="1524"/>
              <a:ext cx="408" cy="272"/>
            </a:xfrm>
            <a:custGeom>
              <a:avLst/>
              <a:gdLst>
                <a:gd name="T0" fmla="*/ 306 w 21600"/>
                <a:gd name="T1" fmla="*/ 0 h 21600"/>
                <a:gd name="T2" fmla="*/ 0 w 21600"/>
                <a:gd name="T3" fmla="*/ 136 h 21600"/>
                <a:gd name="T4" fmla="*/ 306 w 21600"/>
                <a:gd name="T5" fmla="*/ 272 h 21600"/>
                <a:gd name="T6" fmla="*/ 408 w 21600"/>
                <a:gd name="T7" fmla="*/ 136 h 21600"/>
                <a:gd name="T8" fmla="*/ 17694720 60000 65536"/>
                <a:gd name="T9" fmla="*/ 11796480 60000 65536"/>
                <a:gd name="T10" fmla="*/ 5898240 60000 65536"/>
                <a:gd name="T11" fmla="*/ 0 60000 65536"/>
                <a:gd name="T12" fmla="*/ 3388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endParaRPr lang="th-TH"/>
            </a:p>
          </p:txBody>
        </p:sp>
      </p:grpSp>
      <p:sp>
        <p:nvSpPr>
          <p:cNvPr id="40995" name="AutoShape 35"/>
          <p:cNvSpPr>
            <a:spLocks noChangeArrowheads="1"/>
          </p:cNvSpPr>
          <p:nvPr/>
        </p:nvSpPr>
        <p:spPr bwMode="auto">
          <a:xfrm>
            <a:off x="4716463" y="5819775"/>
            <a:ext cx="1008062" cy="431800"/>
          </a:xfrm>
          <a:custGeom>
            <a:avLst/>
            <a:gdLst>
              <a:gd name="T0" fmla="*/ 756382 w 21600"/>
              <a:gd name="T1" fmla="*/ 0 h 21600"/>
              <a:gd name="T2" fmla="*/ 0 w 21600"/>
              <a:gd name="T3" fmla="*/ 215900 h 21600"/>
              <a:gd name="T4" fmla="*/ 756382 w 21600"/>
              <a:gd name="T5" fmla="*/ 431800 h 21600"/>
              <a:gd name="T6" fmla="*/ 1008509 w 21600"/>
              <a:gd name="T7" fmla="*/ 2159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endParaRPr lang="th-TH"/>
          </a:p>
        </p:txBody>
      </p:sp>
      <p:sp>
        <p:nvSpPr>
          <p:cNvPr id="40997" name="AutoShape 37"/>
          <p:cNvSpPr>
            <a:spLocks noChangeArrowheads="1"/>
          </p:cNvSpPr>
          <p:nvPr/>
        </p:nvSpPr>
        <p:spPr bwMode="auto">
          <a:xfrm>
            <a:off x="5867400" y="5373688"/>
            <a:ext cx="3168650" cy="1308100"/>
          </a:xfrm>
          <a:prstGeom prst="bevel">
            <a:avLst>
              <a:gd name="adj" fmla="val 16722"/>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endParaRPr lang="th-TH" b="1" dirty="0"/>
          </a:p>
          <a:p>
            <a:pPr algn="ctr" fontAlgn="auto">
              <a:spcBef>
                <a:spcPts val="0"/>
              </a:spcBef>
              <a:spcAft>
                <a:spcPts val="0"/>
              </a:spcAft>
              <a:defRPr/>
            </a:pPr>
            <a:r>
              <a:rPr lang="th-TH" b="1" dirty="0"/>
              <a:t>สนับสนุน</a:t>
            </a:r>
          </a:p>
          <a:p>
            <a:pPr algn="ctr" fontAlgn="auto">
              <a:spcBef>
                <a:spcPts val="0"/>
              </a:spcBef>
              <a:spcAft>
                <a:spcPts val="0"/>
              </a:spcAft>
              <a:defRPr/>
            </a:pPr>
            <a:r>
              <a:rPr lang="th-TH" b="1" dirty="0"/>
              <a:t>   สถานที่  ทรัพยากร  </a:t>
            </a:r>
            <a:r>
              <a:rPr lang="th-TH" b="1" dirty="0" smtClean="0"/>
              <a:t>ชมรม</a:t>
            </a:r>
          </a:p>
          <a:p>
            <a:pPr algn="ctr" fontAlgn="auto">
              <a:spcBef>
                <a:spcPts val="0"/>
              </a:spcBef>
              <a:spcAft>
                <a:spcPts val="0"/>
              </a:spcAft>
              <a:defRPr/>
            </a:pPr>
            <a:r>
              <a:rPr lang="th-TH" b="1" dirty="0" smtClean="0"/>
              <a:t>กฎ พันธะสัญญา  </a:t>
            </a:r>
            <a:endParaRPr lang="th-TH" b="1" dirty="0"/>
          </a:p>
          <a:p>
            <a:pPr fontAlgn="auto">
              <a:spcBef>
                <a:spcPts val="0"/>
              </a:spcBef>
              <a:spcAft>
                <a:spcPts val="0"/>
              </a:spcAft>
              <a:defRPr/>
            </a:pPr>
            <a:endParaRPr lang="th-TH" b="1" dirty="0"/>
          </a:p>
        </p:txBody>
      </p:sp>
      <p:grpSp>
        <p:nvGrpSpPr>
          <p:cNvPr id="4" name="Group 30"/>
          <p:cNvGrpSpPr>
            <a:grpSpLocks/>
          </p:cNvGrpSpPr>
          <p:nvPr/>
        </p:nvGrpSpPr>
        <p:grpSpPr bwMode="auto">
          <a:xfrm>
            <a:off x="4716463" y="3824288"/>
            <a:ext cx="1079500" cy="1620837"/>
            <a:chOff x="2926" y="1049"/>
            <a:chExt cx="680" cy="1202"/>
          </a:xfrm>
        </p:grpSpPr>
        <p:sp>
          <p:nvSpPr>
            <p:cNvPr id="29714" name="AutoShape 31"/>
            <p:cNvSpPr>
              <a:spLocks/>
            </p:cNvSpPr>
            <p:nvPr/>
          </p:nvSpPr>
          <p:spPr bwMode="auto">
            <a:xfrm>
              <a:off x="2926" y="1049"/>
              <a:ext cx="288" cy="1202"/>
            </a:xfrm>
            <a:prstGeom prst="rightBrace">
              <a:avLst>
                <a:gd name="adj1" fmla="val 34780"/>
                <a:gd name="adj2" fmla="val 50000"/>
              </a:avLst>
            </a:prstGeom>
            <a:noFill/>
            <a:ln w="38100">
              <a:solidFill>
                <a:srgbClr val="FFFF00"/>
              </a:solidFill>
              <a:round/>
              <a:headEnd/>
              <a:tailEnd/>
            </a:ln>
          </p:spPr>
          <p:txBody>
            <a:bodyPr wrap="none" anchor="ctr"/>
            <a:lstStyle/>
            <a:p>
              <a:endParaRPr lang="th-TH">
                <a:latin typeface="Calibri" pitchFamily="34" charset="0"/>
                <a:cs typeface="Cordia New" pitchFamily="34" charset="-34"/>
              </a:endParaRPr>
            </a:p>
          </p:txBody>
        </p:sp>
        <p:sp>
          <p:nvSpPr>
            <p:cNvPr id="29715" name="AutoShape 32"/>
            <p:cNvSpPr>
              <a:spLocks noChangeArrowheads="1"/>
            </p:cNvSpPr>
            <p:nvPr/>
          </p:nvSpPr>
          <p:spPr bwMode="auto">
            <a:xfrm>
              <a:off x="3198" y="1524"/>
              <a:ext cx="408" cy="272"/>
            </a:xfrm>
            <a:custGeom>
              <a:avLst/>
              <a:gdLst>
                <a:gd name="T0" fmla="*/ 306 w 21600"/>
                <a:gd name="T1" fmla="*/ 0 h 21600"/>
                <a:gd name="T2" fmla="*/ 0 w 21600"/>
                <a:gd name="T3" fmla="*/ 136 h 21600"/>
                <a:gd name="T4" fmla="*/ 306 w 21600"/>
                <a:gd name="T5" fmla="*/ 272 h 21600"/>
                <a:gd name="T6" fmla="*/ 408 w 21600"/>
                <a:gd name="T7" fmla="*/ 136 h 21600"/>
                <a:gd name="T8" fmla="*/ 17694720 60000 65536"/>
                <a:gd name="T9" fmla="*/ 11796480 60000 65536"/>
                <a:gd name="T10" fmla="*/ 5898240 60000 65536"/>
                <a:gd name="T11" fmla="*/ 0 60000 65536"/>
                <a:gd name="T12" fmla="*/ 3388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endParaRPr lang="th-TH"/>
            </a:p>
          </p:txBody>
        </p:sp>
      </p:gr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5"/>
                                        </p:tgtEl>
                                        <p:attrNameLst>
                                          <p:attrName>style.visibility</p:attrName>
                                        </p:attrNameLst>
                                      </p:cBhvr>
                                      <p:to>
                                        <p:strVal val="visible"/>
                                      </p:to>
                                    </p:set>
                                    <p:animEffect transition="in" filter="wipe(left)">
                                      <p:cBhvr>
                                        <p:cTn id="7" dur="500"/>
                                        <p:tgtEl>
                                          <p:spTgt spid="40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กลุ่ม 77"/>
          <p:cNvGrpSpPr>
            <a:grpSpLocks/>
          </p:cNvGrpSpPr>
          <p:nvPr/>
        </p:nvGrpSpPr>
        <p:grpSpPr bwMode="auto">
          <a:xfrm>
            <a:off x="0" y="-114300"/>
            <a:ext cx="9144000" cy="6896100"/>
            <a:chOff x="0" y="-114300"/>
            <a:chExt cx="9144000" cy="6896100"/>
          </a:xfrm>
        </p:grpSpPr>
        <p:sp>
          <p:nvSpPr>
            <p:cNvPr id="30723" name="Text Box 47"/>
            <p:cNvSpPr txBox="1">
              <a:spLocks noChangeArrowheads="1"/>
            </p:cNvSpPr>
            <p:nvPr/>
          </p:nvSpPr>
          <p:spPr bwMode="auto">
            <a:xfrm>
              <a:off x="6588125" y="3213100"/>
              <a:ext cx="2376488" cy="707886"/>
            </a:xfrm>
            <a:prstGeom prst="rect">
              <a:avLst/>
            </a:prstGeom>
            <a:solidFill>
              <a:srgbClr val="CCFF66"/>
            </a:solidFill>
            <a:ln w="9525">
              <a:noFill/>
              <a:miter lim="800000"/>
              <a:headEnd/>
              <a:tailEnd/>
            </a:ln>
          </p:spPr>
          <p:txBody>
            <a:bodyPr>
              <a:spAutoFit/>
            </a:bodyPr>
            <a:lstStyle/>
            <a:p>
              <a:pPr algn="ctr"/>
              <a:r>
                <a:rPr lang="th-TH" sz="2000" b="1">
                  <a:solidFill>
                    <a:srgbClr val="FF0066"/>
                  </a:solidFill>
                  <a:latin typeface="Tahoma" pitchFamily="34" charset="0"/>
                  <a:cs typeface="Tahoma" pitchFamily="34" charset="0"/>
                </a:rPr>
                <a:t>ปรับเปลี่ยนพฤติกรรม</a:t>
              </a:r>
            </a:p>
          </p:txBody>
        </p:sp>
        <p:sp>
          <p:nvSpPr>
            <p:cNvPr id="30724" name="Rectangle 2"/>
            <p:cNvSpPr>
              <a:spLocks noChangeArrowheads="1"/>
            </p:cNvSpPr>
            <p:nvPr/>
          </p:nvSpPr>
          <p:spPr bwMode="auto">
            <a:xfrm>
              <a:off x="0" y="0"/>
              <a:ext cx="9144000" cy="609600"/>
            </a:xfrm>
            <a:prstGeom prst="rect">
              <a:avLst/>
            </a:prstGeom>
            <a:solidFill>
              <a:schemeClr val="accent1"/>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30725" name="Rectangle 3"/>
            <p:cNvSpPr>
              <a:spLocks noChangeArrowheads="1"/>
            </p:cNvSpPr>
            <p:nvPr/>
          </p:nvSpPr>
          <p:spPr bwMode="auto">
            <a:xfrm>
              <a:off x="7380312" y="5589240"/>
              <a:ext cx="1403672" cy="1037679"/>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lgn="ctr"/>
              <a:r>
                <a:rPr lang="th-TH" sz="1400" b="1" dirty="0">
                  <a:solidFill>
                    <a:schemeClr val="bg1"/>
                  </a:solidFill>
                  <a:latin typeface="Tahoma" pitchFamily="34" charset="0"/>
                  <a:cs typeface="Tahoma" pitchFamily="34" charset="0"/>
                </a:rPr>
                <a:t>ปรับ/สนับสนุน</a:t>
              </a:r>
            </a:p>
            <a:p>
              <a:pPr algn="ctr"/>
              <a:r>
                <a:rPr lang="th-TH" sz="1400" b="1" dirty="0">
                  <a:solidFill>
                    <a:schemeClr val="bg1"/>
                  </a:solidFill>
                  <a:latin typeface="Tahoma" pitchFamily="34" charset="0"/>
                  <a:cs typeface="Tahoma" pitchFamily="34" charset="0"/>
                </a:rPr>
                <a:t>สิ่งแวดล้อม</a:t>
              </a:r>
            </a:p>
          </p:txBody>
        </p:sp>
        <p:sp>
          <p:nvSpPr>
            <p:cNvPr id="30726" name="Rectangle 4"/>
            <p:cNvSpPr>
              <a:spLocks noChangeArrowheads="1"/>
            </p:cNvSpPr>
            <p:nvPr/>
          </p:nvSpPr>
          <p:spPr bwMode="auto">
            <a:xfrm>
              <a:off x="4800600" y="5181600"/>
              <a:ext cx="1499592" cy="609600"/>
            </a:xfrm>
            <a:prstGeom prst="rect">
              <a:avLst/>
            </a:prstGeom>
            <a:solidFill>
              <a:srgbClr val="FF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anchor="ctr">
              <a:flatTx/>
            </a:bodyPr>
            <a:lstStyle/>
            <a:p>
              <a:r>
                <a:rPr lang="th-TH" sz="1800" b="1">
                  <a:latin typeface="Tahoma" pitchFamily="34" charset="0"/>
                  <a:cs typeface="Tahoma" pitchFamily="34" charset="0"/>
                </a:rPr>
                <a:t>อาหารเพื่อสุขภาพ</a:t>
              </a:r>
              <a:r>
                <a:rPr lang="en-US" sz="1000" b="1">
                  <a:latin typeface="Tahoma" pitchFamily="34" charset="0"/>
                  <a:cs typeface="Tahoma" pitchFamily="34" charset="0"/>
                </a:rPr>
                <a:t> 63.6 %</a:t>
              </a:r>
              <a:endParaRPr lang="th-TH" sz="1000" b="1">
                <a:latin typeface="Tahoma" pitchFamily="34" charset="0"/>
                <a:cs typeface="Tahoma" pitchFamily="34" charset="0"/>
              </a:endParaRPr>
            </a:p>
          </p:txBody>
        </p:sp>
        <p:sp>
          <p:nvSpPr>
            <p:cNvPr id="30727" name="Rectangle 5"/>
            <p:cNvSpPr>
              <a:spLocks noChangeArrowheads="1"/>
            </p:cNvSpPr>
            <p:nvPr/>
          </p:nvSpPr>
          <p:spPr bwMode="auto">
            <a:xfrm>
              <a:off x="4800600" y="4648200"/>
              <a:ext cx="1499592" cy="533400"/>
            </a:xfrm>
            <a:prstGeom prst="rect">
              <a:avLst/>
            </a:prstGeom>
            <a:solidFill>
              <a:srgbClr val="FF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anchor="ctr">
              <a:flatTx/>
            </a:bodyPr>
            <a:lstStyle/>
            <a:p>
              <a:pPr algn="ctr"/>
              <a:r>
                <a:rPr lang="en-US" sz="1000" b="1">
                  <a:latin typeface="Tahoma" pitchFamily="34" charset="0"/>
                  <a:cs typeface="Tahoma" pitchFamily="34" charset="0"/>
                </a:rPr>
                <a:t>               </a:t>
              </a:r>
              <a:r>
                <a:rPr lang="th-TH" sz="1800" b="1">
                  <a:latin typeface="Tahoma" pitchFamily="34" charset="0"/>
                  <a:cs typeface="Tahoma" pitchFamily="34" charset="0"/>
                </a:rPr>
                <a:t>เลิกดื่มเหล้า</a:t>
              </a:r>
              <a:r>
                <a:rPr lang="en-US" sz="1000" b="1">
                  <a:latin typeface="Tahoma" pitchFamily="34" charset="0"/>
                  <a:cs typeface="Tahoma" pitchFamily="34" charset="0"/>
                </a:rPr>
                <a:t> 52.2 %</a:t>
              </a:r>
              <a:endParaRPr lang="th-TH" sz="1000" b="1">
                <a:latin typeface="Tahoma" pitchFamily="34" charset="0"/>
                <a:cs typeface="Tahoma" pitchFamily="34" charset="0"/>
              </a:endParaRPr>
            </a:p>
          </p:txBody>
        </p:sp>
        <p:sp>
          <p:nvSpPr>
            <p:cNvPr id="30728" name="Rectangle 6"/>
            <p:cNvSpPr>
              <a:spLocks noChangeArrowheads="1"/>
            </p:cNvSpPr>
            <p:nvPr/>
          </p:nvSpPr>
          <p:spPr bwMode="auto">
            <a:xfrm>
              <a:off x="4800600" y="3886200"/>
              <a:ext cx="1499592" cy="762000"/>
            </a:xfrm>
            <a:prstGeom prst="rect">
              <a:avLst/>
            </a:prstGeom>
            <a:solidFill>
              <a:srgbClr val="FF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anchor="ctr">
              <a:flatTx/>
            </a:bodyPr>
            <a:lstStyle/>
            <a:p>
              <a:pPr algn="ctr"/>
              <a:r>
                <a:rPr lang="en-US" sz="1000" b="1">
                  <a:latin typeface="Tahoma" pitchFamily="34" charset="0"/>
                  <a:cs typeface="Tahoma" pitchFamily="34" charset="0"/>
                </a:rPr>
                <a:t>                 </a:t>
              </a:r>
              <a:r>
                <a:rPr lang="th-TH" sz="1800" b="1">
                  <a:latin typeface="Tahoma" pitchFamily="34" charset="0"/>
                  <a:cs typeface="Tahoma" pitchFamily="34" charset="0"/>
                </a:rPr>
                <a:t>ออกกำลังกาย</a:t>
              </a:r>
              <a:r>
                <a:rPr lang="en-US" sz="1000" b="1">
                  <a:latin typeface="Tahoma" pitchFamily="34" charset="0"/>
                  <a:cs typeface="Tahoma" pitchFamily="34" charset="0"/>
                </a:rPr>
                <a:t> 79.1%</a:t>
              </a:r>
              <a:endParaRPr lang="th-TH" sz="1000" b="1">
                <a:latin typeface="Tahoma" pitchFamily="34" charset="0"/>
                <a:cs typeface="Tahoma" pitchFamily="34" charset="0"/>
              </a:endParaRPr>
            </a:p>
          </p:txBody>
        </p:sp>
        <p:sp>
          <p:nvSpPr>
            <p:cNvPr id="30729" name="Rectangle 7"/>
            <p:cNvSpPr>
              <a:spLocks noChangeArrowheads="1"/>
            </p:cNvSpPr>
            <p:nvPr/>
          </p:nvSpPr>
          <p:spPr bwMode="auto">
            <a:xfrm>
              <a:off x="1619672" y="6525344"/>
              <a:ext cx="1352128" cy="256456"/>
            </a:xfrm>
            <a:prstGeom prst="rect">
              <a:avLst/>
            </a:prstGeom>
            <a:solidFill>
              <a:srgbClr val="FF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pPr algn="ctr"/>
              <a:r>
                <a:rPr lang="th-TH" sz="1800" b="1">
                  <a:latin typeface="Tahoma" pitchFamily="34" charset="0"/>
                  <a:cs typeface="Tahoma" pitchFamily="34" charset="0"/>
                </a:rPr>
                <a:t>โรคผิวหนัง</a:t>
              </a:r>
              <a:r>
                <a:rPr lang="en-US" sz="1000" b="1">
                  <a:latin typeface="Tahoma" pitchFamily="34" charset="0"/>
                  <a:cs typeface="Tahoma" pitchFamily="34" charset="0"/>
                </a:rPr>
                <a:t>  16.4 %</a:t>
              </a:r>
              <a:endParaRPr lang="th-TH" sz="1000" b="1">
                <a:latin typeface="Tahoma" pitchFamily="34" charset="0"/>
                <a:cs typeface="Tahoma" pitchFamily="34" charset="0"/>
              </a:endParaRPr>
            </a:p>
          </p:txBody>
        </p:sp>
        <p:sp>
          <p:nvSpPr>
            <p:cNvPr id="30730" name="Rectangle 8"/>
            <p:cNvSpPr>
              <a:spLocks noChangeArrowheads="1"/>
            </p:cNvSpPr>
            <p:nvPr/>
          </p:nvSpPr>
          <p:spPr bwMode="auto">
            <a:xfrm>
              <a:off x="1547664" y="6165304"/>
              <a:ext cx="1424136" cy="311696"/>
            </a:xfrm>
            <a:prstGeom prst="rect">
              <a:avLst/>
            </a:prstGeom>
            <a:solidFill>
              <a:srgbClr val="FF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pPr algn="ctr"/>
              <a:r>
                <a:rPr lang="en-US" sz="1800" b="1">
                  <a:latin typeface="Tahoma" pitchFamily="34" charset="0"/>
                  <a:cs typeface="Tahoma" pitchFamily="34" charset="0"/>
                </a:rPr>
                <a:t> </a:t>
              </a:r>
              <a:r>
                <a:rPr lang="th-TH" sz="1800" b="1">
                  <a:latin typeface="Tahoma" pitchFamily="34" charset="0"/>
                  <a:cs typeface="Tahoma" pitchFamily="34" charset="0"/>
                </a:rPr>
                <a:t>โรคทางช่องปาก</a:t>
              </a:r>
              <a:r>
                <a:rPr lang="en-US" sz="1000" b="1">
                  <a:latin typeface="Tahoma" pitchFamily="34" charset="0"/>
                  <a:cs typeface="Tahoma" pitchFamily="34" charset="0"/>
                </a:rPr>
                <a:t>  22.2 %</a:t>
              </a:r>
              <a:endParaRPr lang="th-TH" sz="1000" b="1">
                <a:latin typeface="Tahoma" pitchFamily="34" charset="0"/>
                <a:cs typeface="Tahoma" pitchFamily="34" charset="0"/>
              </a:endParaRPr>
            </a:p>
          </p:txBody>
        </p:sp>
        <p:sp>
          <p:nvSpPr>
            <p:cNvPr id="30731" name="Rectangle 9"/>
            <p:cNvSpPr>
              <a:spLocks noChangeArrowheads="1"/>
            </p:cNvSpPr>
            <p:nvPr/>
          </p:nvSpPr>
          <p:spPr bwMode="auto">
            <a:xfrm>
              <a:off x="1619672" y="5877272"/>
              <a:ext cx="1352128" cy="294928"/>
            </a:xfrm>
            <a:prstGeom prst="rect">
              <a:avLst/>
            </a:prstGeom>
            <a:solidFill>
              <a:srgbClr val="FF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pPr algn="ctr"/>
              <a:r>
                <a:rPr lang="en-US" sz="1000" b="1">
                  <a:latin typeface="Tahoma" pitchFamily="34" charset="0"/>
                  <a:cs typeface="Tahoma" pitchFamily="34" charset="0"/>
                </a:rPr>
                <a:t> </a:t>
              </a:r>
              <a:r>
                <a:rPr lang="th-TH" sz="1800" b="1">
                  <a:latin typeface="Tahoma" pitchFamily="34" charset="0"/>
                  <a:cs typeface="Tahoma" pitchFamily="34" charset="0"/>
                </a:rPr>
                <a:t>ระบบทางเดินอาหาร</a:t>
              </a:r>
              <a:r>
                <a:rPr lang="en-US" sz="1000" b="1">
                  <a:latin typeface="Tahoma" pitchFamily="34" charset="0"/>
                  <a:cs typeface="Tahoma" pitchFamily="34" charset="0"/>
                </a:rPr>
                <a:t> 22.6 %</a:t>
              </a:r>
              <a:endParaRPr lang="th-TH" sz="1000" b="1">
                <a:latin typeface="Tahoma" pitchFamily="34" charset="0"/>
                <a:cs typeface="Tahoma" pitchFamily="34" charset="0"/>
              </a:endParaRPr>
            </a:p>
          </p:txBody>
        </p:sp>
        <p:sp>
          <p:nvSpPr>
            <p:cNvPr id="30732" name="Rectangle 10"/>
            <p:cNvSpPr>
              <a:spLocks noChangeArrowheads="1"/>
            </p:cNvSpPr>
            <p:nvPr/>
          </p:nvSpPr>
          <p:spPr bwMode="auto">
            <a:xfrm>
              <a:off x="1619672" y="5486400"/>
              <a:ext cx="1352128" cy="381000"/>
            </a:xfrm>
            <a:prstGeom prst="rect">
              <a:avLst/>
            </a:prstGeom>
            <a:solidFill>
              <a:srgbClr val="FF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pPr algn="ctr"/>
              <a:r>
                <a:rPr lang="th-TH" sz="1700" b="1">
                  <a:latin typeface="Tahoma" pitchFamily="34" charset="0"/>
                  <a:cs typeface="Tahoma" pitchFamily="34" charset="0"/>
                </a:rPr>
                <a:t>ระบบ</a:t>
              </a:r>
              <a:r>
                <a:rPr lang="th-TH" sz="1200" b="1">
                  <a:latin typeface="Tahoma" pitchFamily="34" charset="0"/>
                  <a:cs typeface="Tahoma" pitchFamily="34" charset="0"/>
                </a:rPr>
                <a:t>กระดูกและกล้ามเนื้อ</a:t>
              </a:r>
              <a:r>
                <a:rPr lang="en-US" sz="1200" b="1">
                  <a:latin typeface="Tahoma" pitchFamily="34" charset="0"/>
                  <a:cs typeface="Tahoma" pitchFamily="34" charset="0"/>
                </a:rPr>
                <a:t> </a:t>
              </a:r>
              <a:r>
                <a:rPr lang="en-US" sz="900" b="1">
                  <a:latin typeface="Tahoma" pitchFamily="34" charset="0"/>
                  <a:cs typeface="Tahoma" pitchFamily="34" charset="0"/>
                </a:rPr>
                <a:t> </a:t>
              </a:r>
              <a:r>
                <a:rPr lang="en-US" sz="1100" b="1">
                  <a:latin typeface="Tahoma" pitchFamily="34" charset="0"/>
                  <a:cs typeface="Tahoma" pitchFamily="34" charset="0"/>
                </a:rPr>
                <a:t>38.7 %</a:t>
              </a:r>
              <a:endParaRPr lang="th-TH" sz="1100" b="1">
                <a:latin typeface="Tahoma" pitchFamily="34" charset="0"/>
                <a:cs typeface="Tahoma" pitchFamily="34" charset="0"/>
              </a:endParaRPr>
            </a:p>
          </p:txBody>
        </p:sp>
        <p:sp>
          <p:nvSpPr>
            <p:cNvPr id="30733" name="Rectangle 11"/>
            <p:cNvSpPr>
              <a:spLocks noChangeArrowheads="1"/>
            </p:cNvSpPr>
            <p:nvPr/>
          </p:nvSpPr>
          <p:spPr bwMode="auto">
            <a:xfrm>
              <a:off x="1619672" y="5029200"/>
              <a:ext cx="1352128" cy="457200"/>
            </a:xfrm>
            <a:prstGeom prst="rect">
              <a:avLst/>
            </a:prstGeom>
            <a:solidFill>
              <a:srgbClr val="FFCC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pPr algn="ctr"/>
              <a:r>
                <a:rPr lang="th-TH" sz="1200" b="1">
                  <a:latin typeface="Tahoma" pitchFamily="34" charset="0"/>
                  <a:cs typeface="Tahoma" pitchFamily="34" charset="0"/>
                </a:rPr>
                <a:t>ระบบทางเดินหายใ</a:t>
              </a:r>
              <a:r>
                <a:rPr lang="th-TH" sz="1400" b="1">
                  <a:latin typeface="Tahoma" pitchFamily="34" charset="0"/>
                  <a:cs typeface="Tahoma" pitchFamily="34" charset="0"/>
                </a:rPr>
                <a:t>จ</a:t>
              </a:r>
              <a:r>
                <a:rPr lang="en-US" sz="800" b="1">
                  <a:latin typeface="Tahoma" pitchFamily="34" charset="0"/>
                  <a:cs typeface="Tahoma" pitchFamily="34" charset="0"/>
                </a:rPr>
                <a:t> </a:t>
              </a:r>
              <a:r>
                <a:rPr lang="en-US" sz="1000" b="1">
                  <a:latin typeface="Tahoma" pitchFamily="34" charset="0"/>
                  <a:cs typeface="Tahoma" pitchFamily="34" charset="0"/>
                </a:rPr>
                <a:t>42.9 %</a:t>
              </a:r>
              <a:endParaRPr lang="th-TH" sz="1000" b="1">
                <a:latin typeface="Tahoma" pitchFamily="34" charset="0"/>
                <a:cs typeface="Tahoma" pitchFamily="34" charset="0"/>
              </a:endParaRPr>
            </a:p>
          </p:txBody>
        </p:sp>
        <p:sp>
          <p:nvSpPr>
            <p:cNvPr id="30734" name="Rectangle 12"/>
            <p:cNvSpPr>
              <a:spLocks noChangeArrowheads="1"/>
            </p:cNvSpPr>
            <p:nvPr/>
          </p:nvSpPr>
          <p:spPr bwMode="auto">
            <a:xfrm>
              <a:off x="4800600" y="3505200"/>
              <a:ext cx="1499592" cy="381000"/>
            </a:xfrm>
            <a:prstGeom prst="rect">
              <a:avLst/>
            </a:prstGeom>
            <a:solidFill>
              <a:srgbClr val="FF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anchor="ctr">
              <a:flatTx/>
            </a:bodyPr>
            <a:lstStyle/>
            <a:p>
              <a:pPr algn="ctr"/>
              <a:r>
                <a:rPr lang="en-US" sz="1000" b="1">
                  <a:latin typeface="Tahoma" pitchFamily="34" charset="0"/>
                  <a:cs typeface="Tahoma" pitchFamily="34" charset="0"/>
                </a:rPr>
                <a:t>               </a:t>
              </a:r>
              <a:r>
                <a:rPr lang="th-TH" sz="1800" b="1">
                  <a:latin typeface="Tahoma" pitchFamily="34" charset="0"/>
                  <a:cs typeface="Tahoma" pitchFamily="34" charset="0"/>
                </a:rPr>
                <a:t>เลิกสูบบุหรี่</a:t>
              </a:r>
              <a:r>
                <a:rPr lang="en-US" sz="1000" b="1">
                  <a:latin typeface="Tahoma" pitchFamily="34" charset="0"/>
                  <a:cs typeface="Tahoma" pitchFamily="34" charset="0"/>
                </a:rPr>
                <a:t> 36.4 %</a:t>
              </a:r>
              <a:endParaRPr lang="th-TH" sz="1000" b="1">
                <a:latin typeface="Tahoma" pitchFamily="34" charset="0"/>
                <a:cs typeface="Tahoma" pitchFamily="34" charset="0"/>
              </a:endParaRPr>
            </a:p>
          </p:txBody>
        </p:sp>
        <p:sp>
          <p:nvSpPr>
            <p:cNvPr id="30735" name="Rectangle 13"/>
            <p:cNvSpPr>
              <a:spLocks noChangeArrowheads="1"/>
            </p:cNvSpPr>
            <p:nvPr/>
          </p:nvSpPr>
          <p:spPr bwMode="auto">
            <a:xfrm>
              <a:off x="1619672" y="4648200"/>
              <a:ext cx="1352128" cy="381000"/>
            </a:xfrm>
            <a:prstGeom prst="rect">
              <a:avLst/>
            </a:prstGeom>
            <a:solidFill>
              <a:srgbClr val="CC99FF">
                <a:alpha val="98038"/>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pPr algn="ctr"/>
              <a:r>
                <a:rPr lang="th-TH" sz="1800" b="1">
                  <a:latin typeface="Tahoma" pitchFamily="34" charset="0"/>
                  <a:cs typeface="Tahoma" pitchFamily="34" charset="0"/>
                </a:rPr>
                <a:t>ไม่ล้างมือ</a:t>
              </a:r>
              <a:r>
                <a:rPr lang="en-US" sz="1000" b="1">
                  <a:latin typeface="Tahoma" pitchFamily="34" charset="0"/>
                  <a:cs typeface="Tahoma" pitchFamily="34" charset="0"/>
                </a:rPr>
                <a:t>  27.8 %</a:t>
              </a:r>
              <a:endParaRPr lang="th-TH" sz="1000" b="1">
                <a:latin typeface="Tahoma" pitchFamily="34" charset="0"/>
                <a:cs typeface="Tahoma" pitchFamily="34" charset="0"/>
              </a:endParaRPr>
            </a:p>
          </p:txBody>
        </p:sp>
        <p:sp>
          <p:nvSpPr>
            <p:cNvPr id="30736" name="Rectangle 14"/>
            <p:cNvSpPr>
              <a:spLocks noChangeArrowheads="1"/>
            </p:cNvSpPr>
            <p:nvPr/>
          </p:nvSpPr>
          <p:spPr bwMode="auto">
            <a:xfrm>
              <a:off x="1619672" y="3933056"/>
              <a:ext cx="1352128" cy="685800"/>
            </a:xfrm>
            <a:prstGeom prst="rect">
              <a:avLst/>
            </a:prstGeom>
            <a:solidFill>
              <a:srgbClr val="CC99FF">
                <a:alpha val="98038"/>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pPr algn="ctr"/>
              <a:r>
                <a:rPr lang="th-TH" sz="1600" b="1">
                  <a:latin typeface="Tahoma" pitchFamily="34" charset="0"/>
                  <a:cs typeface="Tahoma" pitchFamily="34" charset="0"/>
                </a:rPr>
                <a:t>ชอบอาหารรส</a:t>
              </a:r>
            </a:p>
            <a:p>
              <a:pPr algn="ctr"/>
              <a:r>
                <a:rPr lang="th-TH" sz="1600" b="1">
                  <a:latin typeface="Tahoma" pitchFamily="34" charset="0"/>
                  <a:cs typeface="Tahoma" pitchFamily="34" charset="0"/>
                </a:rPr>
                <a:t>     หวาน มัน เค็ม</a:t>
              </a:r>
              <a:r>
                <a:rPr lang="en-US" sz="900" b="1">
                  <a:latin typeface="Tahoma" pitchFamily="34" charset="0"/>
                  <a:cs typeface="Tahoma" pitchFamily="34" charset="0"/>
                </a:rPr>
                <a:t> </a:t>
              </a:r>
              <a:r>
                <a:rPr lang="en-US" sz="1000" b="1">
                  <a:latin typeface="Tahoma" pitchFamily="34" charset="0"/>
                  <a:cs typeface="Tahoma" pitchFamily="34" charset="0"/>
                </a:rPr>
                <a:t>75.6%</a:t>
              </a:r>
            </a:p>
            <a:p>
              <a:pPr algn="ctr"/>
              <a:endParaRPr lang="th-TH" sz="1000" b="1">
                <a:latin typeface="Tahoma" pitchFamily="34" charset="0"/>
                <a:cs typeface="Tahoma" pitchFamily="34" charset="0"/>
              </a:endParaRPr>
            </a:p>
            <a:p>
              <a:pPr algn="ctr"/>
              <a:endParaRPr lang="th-TH" sz="1000" b="1">
                <a:latin typeface="Tahoma" pitchFamily="34" charset="0"/>
                <a:cs typeface="Tahoma" pitchFamily="34" charset="0"/>
              </a:endParaRPr>
            </a:p>
          </p:txBody>
        </p:sp>
        <p:sp>
          <p:nvSpPr>
            <p:cNvPr id="30737" name="Rectangle 15"/>
            <p:cNvSpPr>
              <a:spLocks noChangeArrowheads="1"/>
            </p:cNvSpPr>
            <p:nvPr/>
          </p:nvSpPr>
          <p:spPr bwMode="auto">
            <a:xfrm>
              <a:off x="1619672" y="3429000"/>
              <a:ext cx="1352128" cy="533400"/>
            </a:xfrm>
            <a:prstGeom prst="rect">
              <a:avLst/>
            </a:prstGeom>
            <a:solidFill>
              <a:srgbClr val="CC99FF">
                <a:alpha val="98038"/>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pPr algn="ctr"/>
              <a:r>
                <a:rPr lang="th-TH" sz="1600" b="1">
                  <a:latin typeface="Tahoma" pitchFamily="34" charset="0"/>
                  <a:cs typeface="Tahoma" pitchFamily="34" charset="0"/>
                </a:rPr>
                <a:t>ขาดการ</a:t>
              </a:r>
            </a:p>
            <a:p>
              <a:pPr algn="ctr"/>
              <a:r>
                <a:rPr lang="th-TH" sz="1600" b="1">
                  <a:latin typeface="Tahoma" pitchFamily="34" charset="0"/>
                  <a:cs typeface="Tahoma" pitchFamily="34" charset="0"/>
                </a:rPr>
                <a:t>    ออกกำลังกาย</a:t>
              </a:r>
              <a:r>
                <a:rPr lang="th-TH" sz="1000" b="1">
                  <a:latin typeface="Tahoma" pitchFamily="34" charset="0"/>
                  <a:cs typeface="Tahoma" pitchFamily="34" charset="0"/>
                </a:rPr>
                <a:t> </a:t>
              </a:r>
              <a:r>
                <a:rPr lang="en-US" sz="1000" b="1">
                  <a:latin typeface="Tahoma" pitchFamily="34" charset="0"/>
                  <a:cs typeface="Tahoma" pitchFamily="34" charset="0"/>
                </a:rPr>
                <a:t>50 %</a:t>
              </a:r>
              <a:endParaRPr lang="th-TH" sz="1000" b="1">
                <a:latin typeface="Tahoma" pitchFamily="34" charset="0"/>
                <a:cs typeface="Tahoma" pitchFamily="34" charset="0"/>
              </a:endParaRPr>
            </a:p>
            <a:p>
              <a:pPr algn="ctr"/>
              <a:endParaRPr lang="th-TH" sz="1000" b="1">
                <a:latin typeface="Tahoma" pitchFamily="34" charset="0"/>
                <a:cs typeface="Tahoma" pitchFamily="34" charset="0"/>
              </a:endParaRPr>
            </a:p>
          </p:txBody>
        </p:sp>
        <p:sp>
          <p:nvSpPr>
            <p:cNvPr id="30738" name="Rectangle 16"/>
            <p:cNvSpPr>
              <a:spLocks noChangeArrowheads="1"/>
            </p:cNvSpPr>
            <p:nvPr/>
          </p:nvSpPr>
          <p:spPr bwMode="auto">
            <a:xfrm>
              <a:off x="1619672" y="2667000"/>
              <a:ext cx="1352128" cy="762000"/>
            </a:xfrm>
            <a:prstGeom prst="rect">
              <a:avLst/>
            </a:prstGeom>
            <a:solidFill>
              <a:srgbClr val="CC99FF">
                <a:alpha val="98038"/>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pPr algn="ctr"/>
              <a:r>
                <a:rPr lang="th-TH" sz="1800" b="1">
                  <a:latin typeface="Tahoma" pitchFamily="34" charset="0"/>
                  <a:cs typeface="Tahoma" pitchFamily="34" charset="0"/>
                </a:rPr>
                <a:t>ดื่มสุรา</a:t>
              </a:r>
              <a:r>
                <a:rPr lang="en-US" sz="1000" b="1">
                  <a:latin typeface="Tahoma" pitchFamily="34" charset="0"/>
                  <a:cs typeface="Tahoma" pitchFamily="34" charset="0"/>
                </a:rPr>
                <a:t> 86.9 %</a:t>
              </a:r>
              <a:endParaRPr lang="th-TH" sz="1000" b="1">
                <a:latin typeface="Tahoma" pitchFamily="34" charset="0"/>
                <a:cs typeface="Tahoma" pitchFamily="34" charset="0"/>
              </a:endParaRPr>
            </a:p>
            <a:p>
              <a:pPr algn="ctr"/>
              <a:endParaRPr lang="th-TH" sz="1000" b="1">
                <a:latin typeface="Tahoma" pitchFamily="34" charset="0"/>
                <a:cs typeface="Tahoma" pitchFamily="34" charset="0"/>
              </a:endParaRPr>
            </a:p>
          </p:txBody>
        </p:sp>
        <p:sp>
          <p:nvSpPr>
            <p:cNvPr id="30739" name="Rectangle 17"/>
            <p:cNvSpPr>
              <a:spLocks noChangeArrowheads="1"/>
            </p:cNvSpPr>
            <p:nvPr/>
          </p:nvSpPr>
          <p:spPr bwMode="auto">
            <a:xfrm>
              <a:off x="1619672" y="2209800"/>
              <a:ext cx="1352128" cy="457200"/>
            </a:xfrm>
            <a:prstGeom prst="rect">
              <a:avLst/>
            </a:prstGeom>
            <a:solidFill>
              <a:srgbClr val="CC99FF">
                <a:alpha val="98038"/>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pPr algn="ctr"/>
              <a:r>
                <a:rPr lang="th-TH" sz="1600" b="1">
                  <a:latin typeface="Tahoma" pitchFamily="34" charset="0"/>
                  <a:cs typeface="Tahoma" pitchFamily="34" charset="0"/>
                </a:rPr>
                <a:t>สูบบุหรี่</a:t>
              </a:r>
              <a:r>
                <a:rPr lang="en-US" sz="1000" b="1">
                  <a:latin typeface="Tahoma" pitchFamily="34" charset="0"/>
                  <a:cs typeface="Tahoma" pitchFamily="34" charset="0"/>
                </a:rPr>
                <a:t> 41.2%</a:t>
              </a:r>
              <a:endParaRPr lang="th-TH" sz="1000" b="1">
                <a:latin typeface="Tahoma" pitchFamily="34" charset="0"/>
                <a:cs typeface="Tahoma" pitchFamily="34" charset="0"/>
              </a:endParaRPr>
            </a:p>
            <a:p>
              <a:pPr algn="ctr"/>
              <a:endParaRPr lang="th-TH" sz="1000" b="1">
                <a:latin typeface="Tahoma" pitchFamily="34" charset="0"/>
                <a:cs typeface="Tahoma" pitchFamily="34" charset="0"/>
              </a:endParaRPr>
            </a:p>
          </p:txBody>
        </p:sp>
        <p:sp>
          <p:nvSpPr>
            <p:cNvPr id="30740" name="Rectangle 18"/>
            <p:cNvSpPr>
              <a:spLocks noChangeArrowheads="1"/>
            </p:cNvSpPr>
            <p:nvPr/>
          </p:nvSpPr>
          <p:spPr bwMode="auto">
            <a:xfrm>
              <a:off x="1619672" y="1905000"/>
              <a:ext cx="1352128" cy="299864"/>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pPr algn="ctr"/>
              <a:r>
                <a:rPr lang="th-TH" sz="1600" b="1">
                  <a:latin typeface="Tahoma" pitchFamily="34" charset="0"/>
                  <a:cs typeface="Tahoma" pitchFamily="34" charset="0"/>
                </a:rPr>
                <a:t>อ้วน </a:t>
              </a:r>
              <a:r>
                <a:rPr lang="en-US" sz="1600" b="1">
                  <a:latin typeface="Tahoma" pitchFamily="34" charset="0"/>
                  <a:cs typeface="Tahoma" pitchFamily="34" charset="0"/>
                </a:rPr>
                <a:t> 15.1%</a:t>
              </a:r>
            </a:p>
            <a:p>
              <a:pPr algn="ctr"/>
              <a:endParaRPr lang="th-TH" sz="1600" b="1">
                <a:latin typeface="Tahoma" pitchFamily="34" charset="0"/>
                <a:cs typeface="Tahoma" pitchFamily="34" charset="0"/>
              </a:endParaRPr>
            </a:p>
          </p:txBody>
        </p:sp>
        <p:sp>
          <p:nvSpPr>
            <p:cNvPr id="30741" name="Text Box 19"/>
            <p:cNvSpPr txBox="1">
              <a:spLocks noChangeArrowheads="1"/>
            </p:cNvSpPr>
            <p:nvPr/>
          </p:nvSpPr>
          <p:spPr bwMode="auto">
            <a:xfrm>
              <a:off x="114515" y="2997200"/>
              <a:ext cx="1399742" cy="646331"/>
            </a:xfrm>
            <a:prstGeom prst="rect">
              <a:avLst/>
            </a:prstGeom>
            <a:solidFill>
              <a:srgbClr val="CC99FF"/>
            </a:solidFill>
            <a:ln w="9525">
              <a:noFill/>
              <a:miter lim="800000"/>
              <a:headEnd/>
              <a:tailEnd/>
            </a:ln>
          </p:spPr>
          <p:txBody>
            <a:bodyPr wrap="none">
              <a:spAutoFit/>
            </a:bodyPr>
            <a:lstStyle/>
            <a:p>
              <a:pPr algn="ctr"/>
              <a:r>
                <a:rPr lang="th-TH" sz="1800" b="1">
                  <a:solidFill>
                    <a:srgbClr val="221066"/>
                  </a:solidFill>
                  <a:latin typeface="Tahoma" pitchFamily="34" charset="0"/>
                  <a:cs typeface="Tahoma" pitchFamily="34" charset="0"/>
                </a:rPr>
                <a:t>พฤติกรรม</a:t>
              </a:r>
            </a:p>
            <a:p>
              <a:pPr algn="ctr"/>
              <a:r>
                <a:rPr lang="th-TH" sz="1800" b="1">
                  <a:solidFill>
                    <a:srgbClr val="221066"/>
                  </a:solidFill>
                  <a:latin typeface="Tahoma" pitchFamily="34" charset="0"/>
                  <a:cs typeface="Tahoma" pitchFamily="34" charset="0"/>
                </a:rPr>
                <a:t>ด้านสุขภาพ</a:t>
              </a:r>
            </a:p>
          </p:txBody>
        </p:sp>
        <p:sp>
          <p:nvSpPr>
            <p:cNvPr id="30742" name="Rectangle 20"/>
            <p:cNvSpPr>
              <a:spLocks noChangeArrowheads="1"/>
            </p:cNvSpPr>
            <p:nvPr/>
          </p:nvSpPr>
          <p:spPr bwMode="auto">
            <a:xfrm>
              <a:off x="4800600" y="2971800"/>
              <a:ext cx="1499592" cy="533400"/>
            </a:xfrm>
            <a:prstGeom prst="rect">
              <a:avLst/>
            </a:prstGeom>
            <a:solidFill>
              <a:srgbClr val="FF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anchor="ctr">
              <a:flatTx/>
            </a:bodyPr>
            <a:lstStyle/>
            <a:p>
              <a:pPr algn="ctr"/>
              <a:r>
                <a:rPr lang="en-US" sz="1000" b="1">
                  <a:latin typeface="Tahoma" pitchFamily="34" charset="0"/>
                  <a:cs typeface="Tahoma" pitchFamily="34" charset="0"/>
                </a:rPr>
                <a:t>                   </a:t>
              </a:r>
              <a:r>
                <a:rPr lang="th-TH" sz="1000" b="1">
                  <a:latin typeface="Tahoma" pitchFamily="34" charset="0"/>
                  <a:cs typeface="Tahoma" pitchFamily="34" charset="0"/>
                </a:rPr>
                <a:t> </a:t>
              </a:r>
              <a:r>
                <a:rPr lang="th-TH" sz="1800" b="1">
                  <a:latin typeface="Tahoma" pitchFamily="34" charset="0"/>
                  <a:cs typeface="Tahoma" pitchFamily="34" charset="0"/>
                </a:rPr>
                <a:t>ควบคุมน้ำหนัก</a:t>
              </a:r>
              <a:r>
                <a:rPr lang="th-TH" sz="1000" b="1">
                  <a:latin typeface="Tahoma" pitchFamily="34" charset="0"/>
                  <a:cs typeface="Tahoma" pitchFamily="34" charset="0"/>
                </a:rPr>
                <a:t> </a:t>
              </a:r>
              <a:r>
                <a:rPr lang="en-US" sz="1000" b="1">
                  <a:latin typeface="Tahoma" pitchFamily="34" charset="0"/>
                  <a:cs typeface="Tahoma" pitchFamily="34" charset="0"/>
                </a:rPr>
                <a:t> 49.5%</a:t>
              </a:r>
              <a:endParaRPr lang="th-TH" sz="1000" b="1">
                <a:latin typeface="Tahoma" pitchFamily="34" charset="0"/>
                <a:cs typeface="Tahoma" pitchFamily="34" charset="0"/>
              </a:endParaRPr>
            </a:p>
          </p:txBody>
        </p:sp>
        <p:sp>
          <p:nvSpPr>
            <p:cNvPr id="30743" name="Text Box 21"/>
            <p:cNvSpPr txBox="1">
              <a:spLocks noChangeArrowheads="1"/>
            </p:cNvSpPr>
            <p:nvPr/>
          </p:nvSpPr>
          <p:spPr bwMode="auto">
            <a:xfrm>
              <a:off x="144056" y="1560513"/>
              <a:ext cx="1364476" cy="369332"/>
            </a:xfrm>
            <a:prstGeom prst="rect">
              <a:avLst/>
            </a:prstGeom>
            <a:solidFill>
              <a:srgbClr val="CCFFCC"/>
            </a:solidFill>
            <a:ln w="9525">
              <a:noFill/>
              <a:miter lim="800000"/>
              <a:headEnd/>
              <a:tailEnd/>
            </a:ln>
          </p:spPr>
          <p:txBody>
            <a:bodyPr wrap="none">
              <a:spAutoFit/>
            </a:bodyPr>
            <a:lstStyle/>
            <a:p>
              <a:pPr algn="ctr"/>
              <a:r>
                <a:rPr lang="th-TH" sz="1800" b="1">
                  <a:solidFill>
                    <a:srgbClr val="221066"/>
                  </a:solidFill>
                  <a:latin typeface="Tahoma" pitchFamily="34" charset="0"/>
                  <a:cs typeface="Tahoma" pitchFamily="34" charset="0"/>
                </a:rPr>
                <a:t>ข้อมูลทั่วไป</a:t>
              </a:r>
            </a:p>
          </p:txBody>
        </p:sp>
        <p:sp>
          <p:nvSpPr>
            <p:cNvPr id="30744" name="Line 22"/>
            <p:cNvSpPr>
              <a:spLocks noChangeShapeType="1"/>
            </p:cNvSpPr>
            <p:nvPr/>
          </p:nvSpPr>
          <p:spPr bwMode="auto">
            <a:xfrm flipH="1">
              <a:off x="0" y="2209800"/>
              <a:ext cx="2133600" cy="0"/>
            </a:xfrm>
            <a:prstGeom prst="line">
              <a:avLst/>
            </a:prstGeom>
            <a:noFill/>
            <a:ln w="28575">
              <a:solidFill>
                <a:schemeClr val="bg1"/>
              </a:solidFill>
              <a:prstDash val="dash"/>
              <a:round/>
              <a:headEnd/>
              <a:tailEnd/>
            </a:ln>
          </p:spPr>
          <p:txBody>
            <a:bodyPr/>
            <a:lstStyle/>
            <a:p>
              <a:endParaRPr lang="th-TH"/>
            </a:p>
          </p:txBody>
        </p:sp>
        <p:sp>
          <p:nvSpPr>
            <p:cNvPr id="30745" name="Line 23"/>
            <p:cNvSpPr>
              <a:spLocks noChangeShapeType="1"/>
            </p:cNvSpPr>
            <p:nvPr/>
          </p:nvSpPr>
          <p:spPr bwMode="auto">
            <a:xfrm flipH="1">
              <a:off x="0" y="5029200"/>
              <a:ext cx="2133600" cy="0"/>
            </a:xfrm>
            <a:prstGeom prst="line">
              <a:avLst/>
            </a:prstGeom>
            <a:noFill/>
            <a:ln w="28575">
              <a:solidFill>
                <a:schemeClr val="bg1"/>
              </a:solidFill>
              <a:prstDash val="dash"/>
              <a:round/>
              <a:headEnd/>
              <a:tailEnd/>
            </a:ln>
          </p:spPr>
          <p:txBody>
            <a:bodyPr/>
            <a:lstStyle/>
            <a:p>
              <a:endParaRPr lang="th-TH"/>
            </a:p>
          </p:txBody>
        </p:sp>
        <p:sp>
          <p:nvSpPr>
            <p:cNvPr id="30746" name="AutoShape 24"/>
            <p:cNvSpPr>
              <a:spLocks noChangeArrowheads="1"/>
            </p:cNvSpPr>
            <p:nvPr/>
          </p:nvSpPr>
          <p:spPr bwMode="auto">
            <a:xfrm>
              <a:off x="6478488" y="4005263"/>
              <a:ext cx="685800" cy="609600"/>
            </a:xfrm>
            <a:custGeom>
              <a:avLst/>
              <a:gdLst>
                <a:gd name="T0" fmla="*/ 514350 w 21600"/>
                <a:gd name="T1" fmla="*/ 0 h 21600"/>
                <a:gd name="T2" fmla="*/ 0 w 21600"/>
                <a:gd name="T3" fmla="*/ 304800 h 21600"/>
                <a:gd name="T4" fmla="*/ 514350 w 21600"/>
                <a:gd name="T5" fmla="*/ 609600 h 21600"/>
                <a:gd name="T6" fmla="*/ 685800 w 21600"/>
                <a:gd name="T7" fmla="*/ 304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chemeClr val="tx1"/>
              </a:solidFill>
              <a:miter lim="800000"/>
              <a:headEnd/>
              <a:tailEnd/>
            </a:ln>
          </p:spPr>
          <p:txBody>
            <a:bodyPr wrap="none" anchor="ctr"/>
            <a:lstStyle/>
            <a:p>
              <a:endParaRPr lang="th-TH"/>
            </a:p>
          </p:txBody>
        </p:sp>
        <p:sp>
          <p:nvSpPr>
            <p:cNvPr id="30747" name="Rectangle 25"/>
            <p:cNvSpPr>
              <a:spLocks noChangeArrowheads="1"/>
            </p:cNvSpPr>
            <p:nvPr/>
          </p:nvSpPr>
          <p:spPr bwMode="auto">
            <a:xfrm>
              <a:off x="7380312" y="4797152"/>
              <a:ext cx="1403672" cy="850999"/>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anchor="ctr">
              <a:flatTx/>
            </a:bodyPr>
            <a:lstStyle/>
            <a:p>
              <a:pPr algn="ctr"/>
              <a:r>
                <a:rPr lang="th-TH" sz="1400" b="1">
                  <a:latin typeface="Tahoma" pitchFamily="34" charset="0"/>
                  <a:cs typeface="Tahoma" pitchFamily="34" charset="0"/>
                </a:rPr>
                <a:t>ชมรมสนับสนุน</a:t>
              </a:r>
            </a:p>
          </p:txBody>
        </p:sp>
        <p:sp>
          <p:nvSpPr>
            <p:cNvPr id="30748" name="Rectangle 26"/>
            <p:cNvSpPr>
              <a:spLocks noChangeArrowheads="1"/>
            </p:cNvSpPr>
            <p:nvPr/>
          </p:nvSpPr>
          <p:spPr bwMode="auto">
            <a:xfrm>
              <a:off x="7416800" y="4060824"/>
              <a:ext cx="1331664" cy="808335"/>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pPr algn="ctr"/>
              <a:r>
                <a:rPr lang="th-TH" sz="1800" b="1">
                  <a:solidFill>
                    <a:schemeClr val="bg1"/>
                  </a:solidFill>
                  <a:latin typeface="Tahoma" pitchFamily="34" charset="0"/>
                  <a:cs typeface="Tahoma" pitchFamily="34" charset="0"/>
                </a:rPr>
                <a:t>สร้างแกนนำ</a:t>
              </a:r>
            </a:p>
          </p:txBody>
        </p:sp>
        <p:cxnSp>
          <p:nvCxnSpPr>
            <p:cNvPr id="30749" name="AutoShape 27"/>
            <p:cNvCxnSpPr>
              <a:cxnSpLocks noChangeShapeType="1"/>
              <a:stCxn id="30740" idx="3"/>
              <a:endCxn id="30742" idx="1"/>
            </p:cNvCxnSpPr>
            <p:nvPr/>
          </p:nvCxnSpPr>
          <p:spPr bwMode="auto">
            <a:xfrm>
              <a:off x="2971800" y="2054932"/>
              <a:ext cx="1828800" cy="1183568"/>
            </a:xfrm>
            <a:prstGeom prst="straightConnector1">
              <a:avLst/>
            </a:prstGeom>
            <a:noFill/>
            <a:ln w="22225">
              <a:solidFill>
                <a:srgbClr val="FFFF00"/>
              </a:solidFill>
              <a:round/>
              <a:headEnd/>
              <a:tailEnd type="triangle" w="med" len="med"/>
            </a:ln>
          </p:spPr>
        </p:cxnSp>
        <p:cxnSp>
          <p:nvCxnSpPr>
            <p:cNvPr id="30750" name="AutoShape 28"/>
            <p:cNvCxnSpPr>
              <a:cxnSpLocks noChangeShapeType="1"/>
              <a:stCxn id="30740" idx="3"/>
              <a:endCxn id="30728" idx="1"/>
            </p:cNvCxnSpPr>
            <p:nvPr/>
          </p:nvCxnSpPr>
          <p:spPr bwMode="auto">
            <a:xfrm>
              <a:off x="2971800" y="2054932"/>
              <a:ext cx="1828800" cy="2212268"/>
            </a:xfrm>
            <a:prstGeom prst="straightConnector1">
              <a:avLst/>
            </a:prstGeom>
            <a:noFill/>
            <a:ln w="22225">
              <a:solidFill>
                <a:srgbClr val="FFFF00"/>
              </a:solidFill>
              <a:round/>
              <a:headEnd/>
              <a:tailEnd type="triangle" w="med" len="med"/>
            </a:ln>
          </p:spPr>
        </p:cxnSp>
        <p:cxnSp>
          <p:nvCxnSpPr>
            <p:cNvPr id="30751" name="AutoShape 29"/>
            <p:cNvCxnSpPr>
              <a:cxnSpLocks noChangeShapeType="1"/>
              <a:stCxn id="30740" idx="3"/>
              <a:endCxn id="30726" idx="1"/>
            </p:cNvCxnSpPr>
            <p:nvPr/>
          </p:nvCxnSpPr>
          <p:spPr bwMode="auto">
            <a:xfrm>
              <a:off x="2971800" y="2054932"/>
              <a:ext cx="1828800" cy="3431468"/>
            </a:xfrm>
            <a:prstGeom prst="straightConnector1">
              <a:avLst/>
            </a:prstGeom>
            <a:noFill/>
            <a:ln w="22225">
              <a:solidFill>
                <a:srgbClr val="FFFF00"/>
              </a:solidFill>
              <a:round/>
              <a:headEnd/>
              <a:tailEnd type="triangle" w="med" len="med"/>
            </a:ln>
          </p:spPr>
        </p:cxnSp>
        <p:cxnSp>
          <p:nvCxnSpPr>
            <p:cNvPr id="30752" name="AutoShape 30"/>
            <p:cNvCxnSpPr>
              <a:cxnSpLocks noChangeShapeType="1"/>
              <a:stCxn id="30739" idx="3"/>
              <a:endCxn id="30734" idx="1"/>
            </p:cNvCxnSpPr>
            <p:nvPr/>
          </p:nvCxnSpPr>
          <p:spPr bwMode="auto">
            <a:xfrm>
              <a:off x="2971800" y="2438400"/>
              <a:ext cx="1828800" cy="1257300"/>
            </a:xfrm>
            <a:prstGeom prst="straightConnector1">
              <a:avLst/>
            </a:prstGeom>
            <a:noFill/>
            <a:ln w="22225">
              <a:solidFill>
                <a:srgbClr val="66FFFF"/>
              </a:solidFill>
              <a:round/>
              <a:headEnd/>
              <a:tailEnd type="triangle" w="med" len="med"/>
            </a:ln>
          </p:spPr>
        </p:cxnSp>
        <p:cxnSp>
          <p:nvCxnSpPr>
            <p:cNvPr id="30753" name="AutoShape 31"/>
            <p:cNvCxnSpPr>
              <a:cxnSpLocks noChangeShapeType="1"/>
              <a:stCxn id="30738" idx="3"/>
              <a:endCxn id="30727" idx="1"/>
            </p:cNvCxnSpPr>
            <p:nvPr/>
          </p:nvCxnSpPr>
          <p:spPr bwMode="auto">
            <a:xfrm>
              <a:off x="2971800" y="3048000"/>
              <a:ext cx="1828800" cy="1866900"/>
            </a:xfrm>
            <a:prstGeom prst="straightConnector1">
              <a:avLst/>
            </a:prstGeom>
            <a:noFill/>
            <a:ln w="22225">
              <a:solidFill>
                <a:srgbClr val="66FFFF"/>
              </a:solidFill>
              <a:round/>
              <a:headEnd/>
              <a:tailEnd type="triangle" w="med" len="med"/>
            </a:ln>
          </p:spPr>
        </p:cxnSp>
        <p:cxnSp>
          <p:nvCxnSpPr>
            <p:cNvPr id="30754" name="AutoShape 32"/>
            <p:cNvCxnSpPr>
              <a:cxnSpLocks noChangeShapeType="1"/>
              <a:stCxn id="30737" idx="3"/>
              <a:endCxn id="30728" idx="1"/>
            </p:cNvCxnSpPr>
            <p:nvPr/>
          </p:nvCxnSpPr>
          <p:spPr bwMode="auto">
            <a:xfrm>
              <a:off x="2971800" y="3695700"/>
              <a:ext cx="1828800" cy="571500"/>
            </a:xfrm>
            <a:prstGeom prst="straightConnector1">
              <a:avLst/>
            </a:prstGeom>
            <a:noFill/>
            <a:ln w="22225">
              <a:solidFill>
                <a:srgbClr val="66FFFF"/>
              </a:solidFill>
              <a:round/>
              <a:headEnd/>
              <a:tailEnd type="triangle" w="med" len="med"/>
            </a:ln>
          </p:spPr>
        </p:cxnSp>
        <p:cxnSp>
          <p:nvCxnSpPr>
            <p:cNvPr id="30755" name="AutoShape 33"/>
            <p:cNvCxnSpPr>
              <a:cxnSpLocks noChangeShapeType="1"/>
              <a:stCxn id="30736" idx="3"/>
              <a:endCxn id="30726" idx="1"/>
            </p:cNvCxnSpPr>
            <p:nvPr/>
          </p:nvCxnSpPr>
          <p:spPr bwMode="auto">
            <a:xfrm>
              <a:off x="2971800" y="4275956"/>
              <a:ext cx="1828800" cy="1210444"/>
            </a:xfrm>
            <a:prstGeom prst="straightConnector1">
              <a:avLst/>
            </a:prstGeom>
            <a:noFill/>
            <a:ln w="22225">
              <a:solidFill>
                <a:srgbClr val="66FFFF"/>
              </a:solidFill>
              <a:round/>
              <a:headEnd/>
              <a:tailEnd type="triangle" w="med" len="med"/>
            </a:ln>
          </p:spPr>
        </p:cxnSp>
        <p:cxnSp>
          <p:nvCxnSpPr>
            <p:cNvPr id="30756" name="AutoShape 34"/>
            <p:cNvCxnSpPr>
              <a:cxnSpLocks noChangeShapeType="1"/>
              <a:stCxn id="30736" idx="3"/>
              <a:endCxn id="30734" idx="1"/>
            </p:cNvCxnSpPr>
            <p:nvPr/>
          </p:nvCxnSpPr>
          <p:spPr bwMode="auto">
            <a:xfrm flipV="1">
              <a:off x="2971800" y="3695700"/>
              <a:ext cx="1828800" cy="580256"/>
            </a:xfrm>
            <a:prstGeom prst="straightConnector1">
              <a:avLst/>
            </a:prstGeom>
            <a:noFill/>
            <a:ln w="22225">
              <a:solidFill>
                <a:srgbClr val="66FFFF"/>
              </a:solidFill>
              <a:round/>
              <a:headEnd/>
              <a:tailEnd type="triangle" w="med" len="med"/>
            </a:ln>
          </p:spPr>
        </p:cxnSp>
        <p:cxnSp>
          <p:nvCxnSpPr>
            <p:cNvPr id="30757" name="AutoShape 35"/>
            <p:cNvCxnSpPr>
              <a:cxnSpLocks noChangeShapeType="1"/>
              <a:stCxn id="30736" idx="3"/>
              <a:endCxn id="30727" idx="1"/>
            </p:cNvCxnSpPr>
            <p:nvPr/>
          </p:nvCxnSpPr>
          <p:spPr bwMode="auto">
            <a:xfrm>
              <a:off x="2971800" y="4275956"/>
              <a:ext cx="1828800" cy="638944"/>
            </a:xfrm>
            <a:prstGeom prst="straightConnector1">
              <a:avLst/>
            </a:prstGeom>
            <a:noFill/>
            <a:ln w="22225">
              <a:solidFill>
                <a:srgbClr val="66FFFF"/>
              </a:solidFill>
              <a:round/>
              <a:headEnd/>
              <a:tailEnd type="triangle" w="med" len="med"/>
            </a:ln>
          </p:spPr>
        </p:cxnSp>
        <p:cxnSp>
          <p:nvCxnSpPr>
            <p:cNvPr id="30758" name="AutoShape 36"/>
            <p:cNvCxnSpPr>
              <a:cxnSpLocks noChangeShapeType="1"/>
              <a:stCxn id="30732" idx="3"/>
              <a:endCxn id="30728" idx="1"/>
            </p:cNvCxnSpPr>
            <p:nvPr/>
          </p:nvCxnSpPr>
          <p:spPr bwMode="auto">
            <a:xfrm flipV="1">
              <a:off x="2971800" y="4267200"/>
              <a:ext cx="1828800" cy="1409700"/>
            </a:xfrm>
            <a:prstGeom prst="straightConnector1">
              <a:avLst/>
            </a:prstGeom>
            <a:noFill/>
            <a:ln w="22225">
              <a:solidFill>
                <a:srgbClr val="FF0000"/>
              </a:solidFill>
              <a:round/>
              <a:headEnd/>
              <a:tailEnd type="triangle" w="med" len="med"/>
            </a:ln>
          </p:spPr>
        </p:cxnSp>
        <p:cxnSp>
          <p:nvCxnSpPr>
            <p:cNvPr id="30759" name="AutoShape 37"/>
            <p:cNvCxnSpPr>
              <a:cxnSpLocks noChangeShapeType="1"/>
              <a:stCxn id="30732" idx="3"/>
              <a:endCxn id="30742" idx="1"/>
            </p:cNvCxnSpPr>
            <p:nvPr/>
          </p:nvCxnSpPr>
          <p:spPr bwMode="auto">
            <a:xfrm flipV="1">
              <a:off x="2971800" y="3238500"/>
              <a:ext cx="1828800" cy="2438400"/>
            </a:xfrm>
            <a:prstGeom prst="straightConnector1">
              <a:avLst/>
            </a:prstGeom>
            <a:noFill/>
            <a:ln w="22225">
              <a:solidFill>
                <a:srgbClr val="FF0000"/>
              </a:solidFill>
              <a:round/>
              <a:headEnd/>
              <a:tailEnd type="triangle" w="med" len="med"/>
            </a:ln>
          </p:spPr>
        </p:cxnSp>
        <p:sp>
          <p:nvSpPr>
            <p:cNvPr id="30760" name="Text Box 38"/>
            <p:cNvSpPr txBox="1">
              <a:spLocks noChangeArrowheads="1"/>
            </p:cNvSpPr>
            <p:nvPr/>
          </p:nvSpPr>
          <p:spPr bwMode="auto">
            <a:xfrm>
              <a:off x="34925" y="5373688"/>
              <a:ext cx="1539875" cy="1077218"/>
            </a:xfrm>
            <a:prstGeom prst="rect">
              <a:avLst/>
            </a:prstGeom>
            <a:solidFill>
              <a:srgbClr val="FFFF99"/>
            </a:solidFill>
            <a:ln w="9525">
              <a:noFill/>
              <a:miter lim="800000"/>
              <a:headEnd/>
              <a:tailEnd/>
            </a:ln>
          </p:spPr>
          <p:txBody>
            <a:bodyPr>
              <a:spAutoFit/>
            </a:bodyPr>
            <a:lstStyle/>
            <a:p>
              <a:pPr algn="ctr"/>
              <a:r>
                <a:rPr lang="th-TH" sz="1600" b="1">
                  <a:solidFill>
                    <a:srgbClr val="221066"/>
                  </a:solidFill>
                  <a:latin typeface="Tahoma" pitchFamily="34" charset="0"/>
                  <a:cs typeface="Tahoma" pitchFamily="34" charset="0"/>
                </a:rPr>
                <a:t>5 อันดับของการเจ็บป่วยในรอบ 6 เดือนที่ผ่านมา</a:t>
              </a:r>
            </a:p>
          </p:txBody>
        </p:sp>
        <p:sp>
          <p:nvSpPr>
            <p:cNvPr id="30761" name="Rectangle 39"/>
            <p:cNvSpPr>
              <a:spLocks noChangeArrowheads="1"/>
            </p:cNvSpPr>
            <p:nvPr/>
          </p:nvSpPr>
          <p:spPr bwMode="auto">
            <a:xfrm>
              <a:off x="0" y="-114300"/>
              <a:ext cx="9144000" cy="914400"/>
            </a:xfrm>
            <a:prstGeom prst="rect">
              <a:avLst/>
            </a:prstGeom>
            <a:noFill/>
            <a:ln w="9525">
              <a:noFill/>
              <a:miter lim="800000"/>
              <a:headEnd/>
              <a:tailEnd/>
            </a:ln>
          </p:spPr>
          <p:txBody>
            <a:bodyPr anchor="b"/>
            <a:lstStyle/>
            <a:p>
              <a:pPr algn="ctr"/>
              <a:r>
                <a:rPr lang="th-TH" sz="5400" b="1" dirty="0">
                  <a:latin typeface="Angsana New" pitchFamily="18" charset="-34"/>
                  <a:cs typeface="Cordia New" pitchFamily="34" charset="-34"/>
                </a:rPr>
                <a:t>ตัวอย่างแผนกิจกรรมส่งเสริมสุขภาพ</a:t>
              </a:r>
            </a:p>
          </p:txBody>
        </p:sp>
        <p:sp>
          <p:nvSpPr>
            <p:cNvPr id="30762" name="AutoShape 40"/>
            <p:cNvSpPr>
              <a:spLocks noChangeArrowheads="1"/>
            </p:cNvSpPr>
            <p:nvPr/>
          </p:nvSpPr>
          <p:spPr bwMode="auto">
            <a:xfrm>
              <a:off x="6588125" y="771525"/>
              <a:ext cx="2339975" cy="2441575"/>
            </a:xfrm>
            <a:prstGeom prst="downArrowCallout">
              <a:avLst>
                <a:gd name="adj1" fmla="val 13296"/>
                <a:gd name="adj2" fmla="val 11556"/>
                <a:gd name="adj3" fmla="val 26738"/>
                <a:gd name="adj4" fmla="val 56616"/>
              </a:avLst>
            </a:prstGeom>
            <a:solidFill>
              <a:srgbClr val="99CC00"/>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30763" name="Text Box 41"/>
            <p:cNvSpPr txBox="1">
              <a:spLocks noChangeArrowheads="1"/>
            </p:cNvSpPr>
            <p:nvPr/>
          </p:nvSpPr>
          <p:spPr bwMode="auto">
            <a:xfrm>
              <a:off x="6616739" y="692150"/>
              <a:ext cx="2257349" cy="1200329"/>
            </a:xfrm>
            <a:prstGeom prst="rect">
              <a:avLst/>
            </a:prstGeom>
            <a:noFill/>
            <a:ln w="9525">
              <a:noFill/>
              <a:miter lim="800000"/>
              <a:headEnd/>
              <a:tailEnd/>
            </a:ln>
          </p:spPr>
          <p:txBody>
            <a:bodyPr wrap="none">
              <a:spAutoFit/>
            </a:bodyPr>
            <a:lstStyle/>
            <a:p>
              <a:pPr algn="ctr"/>
              <a:r>
                <a:rPr lang="th-TH" sz="2400" b="1">
                  <a:solidFill>
                    <a:schemeClr val="bg1"/>
                  </a:solidFill>
                  <a:latin typeface="Tahoma" pitchFamily="34" charset="0"/>
                  <a:cs typeface="Tahoma" pitchFamily="34" charset="0"/>
                </a:rPr>
                <a:t>แผนกิจกรรม</a:t>
              </a:r>
            </a:p>
            <a:p>
              <a:pPr algn="ctr"/>
              <a:r>
                <a:rPr lang="th-TH" sz="2400" b="1">
                  <a:solidFill>
                    <a:schemeClr val="bg1"/>
                  </a:solidFill>
                  <a:latin typeface="Tahoma" pitchFamily="34" charset="0"/>
                  <a:cs typeface="Tahoma" pitchFamily="34" charset="0"/>
                </a:rPr>
                <a:t>ส่งเสริมสุขภาพ</a:t>
              </a:r>
            </a:p>
            <a:p>
              <a:pPr algn="ctr"/>
              <a:r>
                <a:rPr lang="th-TH" sz="2400" b="1">
                  <a:solidFill>
                    <a:schemeClr val="bg1"/>
                  </a:solidFill>
                  <a:latin typeface="Tahoma" pitchFamily="34" charset="0"/>
                  <a:cs typeface="Tahoma" pitchFamily="34" charset="0"/>
                </a:rPr>
                <a:t>เริ่ม </a:t>
              </a:r>
              <a:r>
                <a:rPr lang="en-US" sz="2400" b="1">
                  <a:solidFill>
                    <a:schemeClr val="bg1"/>
                  </a:solidFill>
                  <a:latin typeface="Tahoma" pitchFamily="34" charset="0"/>
                  <a:cs typeface="Tahoma" pitchFamily="34" charset="0"/>
                </a:rPr>
                <a:t>!!!</a:t>
              </a:r>
              <a:endParaRPr lang="th-TH" sz="2400" b="1">
                <a:solidFill>
                  <a:schemeClr val="bg1"/>
                </a:solidFill>
                <a:latin typeface="Tahoma" pitchFamily="34" charset="0"/>
                <a:cs typeface="Tahoma" pitchFamily="34" charset="0"/>
              </a:endParaRPr>
            </a:p>
          </p:txBody>
        </p:sp>
        <p:sp>
          <p:nvSpPr>
            <p:cNvPr id="30764" name="AutoShape 42"/>
            <p:cNvSpPr>
              <a:spLocks noChangeArrowheads="1"/>
            </p:cNvSpPr>
            <p:nvPr/>
          </p:nvSpPr>
          <p:spPr bwMode="auto">
            <a:xfrm>
              <a:off x="4140200" y="769938"/>
              <a:ext cx="2152650" cy="1871662"/>
            </a:xfrm>
            <a:prstGeom prst="downArrowCallout">
              <a:avLst>
                <a:gd name="adj1" fmla="val 18658"/>
                <a:gd name="adj2" fmla="val 13290"/>
                <a:gd name="adj3" fmla="val 27310"/>
                <a:gd name="adj4" fmla="val 56616"/>
              </a:avLst>
            </a:prstGeom>
            <a:solidFill>
              <a:srgbClr val="FFFF99"/>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30765" name="Text Box 43"/>
            <p:cNvSpPr txBox="1">
              <a:spLocks noChangeArrowheads="1"/>
            </p:cNvSpPr>
            <p:nvPr/>
          </p:nvSpPr>
          <p:spPr bwMode="auto">
            <a:xfrm>
              <a:off x="4106115" y="755650"/>
              <a:ext cx="2255746" cy="646331"/>
            </a:xfrm>
            <a:prstGeom prst="rect">
              <a:avLst/>
            </a:prstGeom>
            <a:noFill/>
            <a:ln w="9525">
              <a:noFill/>
              <a:miter lim="800000"/>
              <a:headEnd/>
              <a:tailEnd/>
            </a:ln>
          </p:spPr>
          <p:txBody>
            <a:bodyPr wrap="none">
              <a:spAutoFit/>
            </a:bodyPr>
            <a:lstStyle/>
            <a:p>
              <a:pPr algn="ctr"/>
              <a:r>
                <a:rPr lang="th-TH" sz="1800" b="1">
                  <a:solidFill>
                    <a:srgbClr val="221066"/>
                  </a:solidFill>
                  <a:latin typeface="Tahoma" pitchFamily="34" charset="0"/>
                  <a:cs typeface="Tahoma" pitchFamily="34" charset="0"/>
                </a:rPr>
                <a:t>ความสนใจ</a:t>
              </a:r>
            </a:p>
            <a:p>
              <a:pPr algn="ctr"/>
              <a:r>
                <a:rPr lang="th-TH" sz="1800" b="1">
                  <a:solidFill>
                    <a:srgbClr val="221066"/>
                  </a:solidFill>
                  <a:latin typeface="Tahoma" pitchFamily="34" charset="0"/>
                  <a:cs typeface="Tahoma" pitchFamily="34" charset="0"/>
                </a:rPr>
                <a:t>กิจกรรมด้านสุขภาพ</a:t>
              </a:r>
            </a:p>
          </p:txBody>
        </p:sp>
        <p:sp>
          <p:nvSpPr>
            <p:cNvPr id="30766" name="AutoShape 44"/>
            <p:cNvSpPr>
              <a:spLocks noChangeArrowheads="1"/>
            </p:cNvSpPr>
            <p:nvPr/>
          </p:nvSpPr>
          <p:spPr bwMode="auto">
            <a:xfrm>
              <a:off x="1619672" y="765175"/>
              <a:ext cx="1584275" cy="935038"/>
            </a:xfrm>
            <a:prstGeom prst="downArrowCallout">
              <a:avLst>
                <a:gd name="adj1" fmla="val 26655"/>
                <a:gd name="adj2" fmla="val 28098"/>
                <a:gd name="adj3" fmla="val 18505"/>
                <a:gd name="adj4" fmla="val 62477"/>
              </a:avLst>
            </a:prstGeom>
            <a:solidFill>
              <a:srgbClr val="FF3300"/>
            </a:solidFill>
            <a:ln w="9525">
              <a:solidFill>
                <a:schemeClr val="tx1"/>
              </a:solidFill>
              <a:miter lim="800000"/>
              <a:headEnd/>
              <a:tailEnd/>
            </a:ln>
          </p:spPr>
          <p:txBody>
            <a:bodyPr wrap="none" anchor="ctr"/>
            <a:lstStyle/>
            <a:p>
              <a:endParaRPr lang="th-TH" b="1">
                <a:latin typeface="Tahoma" pitchFamily="34" charset="0"/>
                <a:cs typeface="Tahoma" pitchFamily="34" charset="0"/>
              </a:endParaRPr>
            </a:p>
          </p:txBody>
        </p:sp>
        <p:sp>
          <p:nvSpPr>
            <p:cNvPr id="30767" name="Text Box 45"/>
            <p:cNvSpPr txBox="1">
              <a:spLocks noChangeArrowheads="1"/>
            </p:cNvSpPr>
            <p:nvPr/>
          </p:nvSpPr>
          <p:spPr bwMode="auto">
            <a:xfrm>
              <a:off x="1619672" y="836712"/>
              <a:ext cx="1489510" cy="400110"/>
            </a:xfrm>
            <a:prstGeom prst="rect">
              <a:avLst/>
            </a:prstGeom>
            <a:noFill/>
            <a:ln w="9525">
              <a:noFill/>
              <a:miter lim="800000"/>
              <a:headEnd/>
              <a:tailEnd/>
            </a:ln>
          </p:spPr>
          <p:txBody>
            <a:bodyPr wrap="none">
              <a:spAutoFit/>
            </a:bodyPr>
            <a:lstStyle/>
            <a:p>
              <a:r>
                <a:rPr lang="th-TH" sz="2000" b="1">
                  <a:solidFill>
                    <a:srgbClr val="FFFF00"/>
                  </a:solidFill>
                  <a:latin typeface="Tahoma" pitchFamily="34" charset="0"/>
                  <a:cs typeface="Tahoma" pitchFamily="34" charset="0"/>
                </a:rPr>
                <a:t>ปัญหาที่พบ</a:t>
              </a:r>
            </a:p>
          </p:txBody>
        </p:sp>
      </p:grpSp>
      <p:sp>
        <p:nvSpPr>
          <p:cNvPr id="49" name="TextBox 48"/>
          <p:cNvSpPr txBox="1"/>
          <p:nvPr/>
        </p:nvSpPr>
        <p:spPr>
          <a:xfrm>
            <a:off x="4139952" y="6063679"/>
            <a:ext cx="3096344" cy="461665"/>
          </a:xfrm>
          <a:prstGeom prst="rect">
            <a:avLst/>
          </a:prstGeom>
          <a:noFill/>
        </p:spPr>
        <p:txBody>
          <a:bodyPr wrap="square" rtlCol="0">
            <a:spAutoFit/>
          </a:bodyPr>
          <a:lstStyle/>
          <a:p>
            <a:r>
              <a:rPr lang="th-TH" sz="2400" b="1" dirty="0" smtClean="0"/>
              <a:t>ที่มา</a:t>
            </a:r>
            <a:r>
              <a:rPr lang="en-US" sz="2400" b="1" dirty="0" smtClean="0"/>
              <a:t>: Toyota Thailand</a:t>
            </a:r>
            <a:endParaRPr lang="th-TH"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6"/>
          <p:cNvSpPr>
            <a:spLocks noGrp="1" noChangeArrowheads="1"/>
          </p:cNvSpPr>
          <p:nvPr>
            <p:ph type="title"/>
          </p:nvPr>
        </p:nvSpPr>
        <p:spPr>
          <a:xfrm>
            <a:off x="304800" y="277813"/>
            <a:ext cx="7772400" cy="1143000"/>
          </a:xfrm>
        </p:spPr>
        <p:txBody>
          <a:bodyPr/>
          <a:lstStyle/>
          <a:p>
            <a:r>
              <a:rPr lang="th-TH" b="1"/>
              <a:t>ตัวอย่าง กิจกรรมในชุมชนลดเสี่ยงลดโรค</a:t>
            </a:r>
          </a:p>
        </p:txBody>
      </p:sp>
      <p:pic>
        <p:nvPicPr>
          <p:cNvPr id="45068" name="Picture 12" descr="25nov200927attachfilepragaud06s"/>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588" y="1524000"/>
            <a:ext cx="5484812" cy="4648200"/>
          </a:xfrm>
          <a:prstGeom prst="rect">
            <a:avLst/>
          </a:prstGeom>
          <a:noFill/>
        </p:spPr>
      </p:pic>
      <p:pic>
        <p:nvPicPr>
          <p:cNvPr id="45067" name="Picture 11" descr="pragaud05s"/>
          <p:cNvPicPr>
            <a:picLocks noChangeAspect="1" noChangeArrowheads="1"/>
          </p:cNvPicPr>
          <p:nvPr/>
        </p:nvPicPr>
        <p:blipFill>
          <a:blip r:embed="rId3" cstate="email"/>
          <a:srcRect/>
          <a:stretch>
            <a:fillRect/>
          </a:stretch>
        </p:blipFill>
        <p:spPr bwMode="auto">
          <a:xfrm>
            <a:off x="5334000" y="2055813"/>
            <a:ext cx="3810000" cy="411638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71472" y="571480"/>
          <a:ext cx="822960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9" descr="no junk food"/>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7452320" y="5661248"/>
            <a:ext cx="830302" cy="873064"/>
          </a:xfrm>
          <a:prstGeom prst="rect">
            <a:avLst/>
          </a:prstGeom>
          <a:noFill/>
        </p:spPr>
      </p:pic>
      <p:pic>
        <p:nvPicPr>
          <p:cNvPr id="4" name="Picture 8" descr="Logo_06"/>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a:xfrm>
            <a:off x="6084168" y="5589240"/>
            <a:ext cx="980727" cy="980728"/>
          </a:xfrm>
          <a:prstGeom prst="rect">
            <a:avLst/>
          </a:prstGeom>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0" y="0"/>
            <a:ext cx="9144000" cy="981075"/>
          </a:xfrm>
          <a:solidFill>
            <a:schemeClr val="tx1"/>
          </a:solidFill>
        </p:spPr>
        <p:txBody>
          <a:bodyPr rtlCol="0">
            <a:noAutofit/>
          </a:bodyPr>
          <a:lstStyle/>
          <a:p>
            <a:pPr fontAlgn="auto">
              <a:spcAft>
                <a:spcPts val="0"/>
              </a:spcAft>
              <a:defRPr/>
            </a:pPr>
            <a:r>
              <a:rPr lang="th-TH" sz="2800" b="1" dirty="0" smtClean="0">
                <a:solidFill>
                  <a:srgbClr val="FF0000"/>
                </a:solidFill>
                <a:latin typeface="Tahoma" pitchFamily="34" charset="0"/>
                <a:ea typeface="Tahoma" pitchFamily="34" charset="0"/>
                <a:cs typeface="Tahoma" pitchFamily="34" charset="0"/>
              </a:rPr>
              <a:t>กระบวนการ/ขั้นตอนการดำเนินงานชุมชนลดเสี่ยงลดโรค</a:t>
            </a:r>
            <a:endParaRPr lang="th-TH" sz="2800" b="1" dirty="0">
              <a:solidFill>
                <a:srgbClr val="FF0000"/>
              </a:solidFill>
              <a:latin typeface="Tahoma" pitchFamily="34" charset="0"/>
              <a:ea typeface="Tahoma" pitchFamily="34" charset="0"/>
              <a:cs typeface="Tahoma" pitchFamily="34" charset="0"/>
            </a:endParaRPr>
          </a:p>
        </p:txBody>
      </p:sp>
      <p:graphicFrame>
        <p:nvGraphicFramePr>
          <p:cNvPr id="6" name="ตัวยึดเนื้อหา 5"/>
          <p:cNvGraphicFramePr>
            <a:graphicFrameLocks noGrp="1"/>
          </p:cNvGraphicFramePr>
          <p:nvPr>
            <p:ph idx="1"/>
          </p:nvPr>
        </p:nvGraphicFramePr>
        <p:xfrm>
          <a:off x="-828600" y="648072"/>
          <a:ext cx="9972600"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วงรี 7"/>
          <p:cNvSpPr/>
          <p:nvPr/>
        </p:nvSpPr>
        <p:spPr>
          <a:xfrm>
            <a:off x="3275856" y="3212976"/>
            <a:ext cx="2016224" cy="11521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h-TH" sz="1800" b="1" dirty="0" smtClean="0">
                <a:latin typeface="Tahoma" pitchFamily="34" charset="0"/>
                <a:ea typeface="Tahoma" pitchFamily="34" charset="0"/>
                <a:cs typeface="Tahoma" pitchFamily="34" charset="0"/>
              </a:rPr>
              <a:t>คณะทำงานขับเคลื่อน/ทีม</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8658" name="Rectangle 2"/>
          <p:cNvSpPr>
            <a:spLocks noChangeArrowheads="1"/>
          </p:cNvSpPr>
          <p:nvPr/>
        </p:nvSpPr>
        <p:spPr bwMode="auto">
          <a:xfrm>
            <a:off x="4648200" y="692696"/>
            <a:ext cx="4495800" cy="6097488"/>
          </a:xfrm>
          <a:prstGeom prst="rect">
            <a:avLst/>
          </a:prstGeom>
          <a:noFill/>
          <a:ln w="9525">
            <a:noFill/>
            <a:miter lim="800000"/>
            <a:headEnd/>
            <a:tailEnd/>
          </a:ln>
          <a:effectLst/>
        </p:spPr>
        <p:txBody>
          <a:bodyPr/>
          <a:lstStyle/>
          <a:p>
            <a:pPr>
              <a:lnSpc>
                <a:spcPct val="150000"/>
              </a:lnSpc>
              <a:spcBef>
                <a:spcPct val="20000"/>
              </a:spcBef>
            </a:pPr>
            <a:r>
              <a:rPr lang="th-TH" sz="2400" b="1" dirty="0" smtClean="0">
                <a:solidFill>
                  <a:srgbClr val="00FF00"/>
                </a:solidFill>
                <a:latin typeface="Tahoma" pitchFamily="34" charset="0"/>
                <a:ea typeface="Tahoma" pitchFamily="34" charset="0"/>
                <a:cs typeface="Tahoma" pitchFamily="34" charset="0"/>
              </a:rPr>
              <a:t>เฉพาะ</a:t>
            </a:r>
            <a:r>
              <a:rPr lang="th-TH" sz="2400" b="1" dirty="0">
                <a:solidFill>
                  <a:srgbClr val="00FF00"/>
                </a:solidFill>
                <a:latin typeface="Tahoma" pitchFamily="34" charset="0"/>
                <a:ea typeface="Tahoma" pitchFamily="34" charset="0"/>
                <a:cs typeface="Tahoma" pitchFamily="34" charset="0"/>
              </a:rPr>
              <a:t>กลุ่มเสี่ยง</a:t>
            </a:r>
          </a:p>
          <a:p>
            <a:pPr>
              <a:spcBef>
                <a:spcPct val="20000"/>
              </a:spcBef>
              <a:buFontTx/>
              <a:buChar char="•"/>
            </a:pPr>
            <a:r>
              <a:rPr lang="th-TH" sz="2000" b="1" dirty="0">
                <a:latin typeface="Tahoma" pitchFamily="34" charset="0"/>
                <a:ea typeface="Tahoma" pitchFamily="34" charset="0"/>
                <a:cs typeface="Tahoma" pitchFamily="34" charset="0"/>
              </a:rPr>
              <a:t> ในแต่ละคนเห็นผลลัพธ์หรือประโยชน์สูง</a:t>
            </a:r>
          </a:p>
          <a:p>
            <a:pPr>
              <a:spcBef>
                <a:spcPct val="20000"/>
              </a:spcBef>
              <a:buFontTx/>
              <a:buChar char="•"/>
            </a:pPr>
            <a:r>
              <a:rPr lang="th-TH" sz="2000" b="1" dirty="0">
                <a:latin typeface="Tahoma" pitchFamily="34" charset="0"/>
                <a:ea typeface="Tahoma" pitchFamily="34" charset="0"/>
                <a:cs typeface="Tahoma" pitchFamily="34" charset="0"/>
              </a:rPr>
              <a:t> มีความสนใจและตั้งใจสง เนื่องจากเป็นประโยชน์สำหรับตัวเอง </a:t>
            </a:r>
            <a:endParaRPr lang="th-TH" sz="2400" b="1" dirty="0">
              <a:latin typeface="Tahoma" pitchFamily="34" charset="0"/>
              <a:ea typeface="Tahoma" pitchFamily="34" charset="0"/>
              <a:cs typeface="Tahoma" pitchFamily="34" charset="0"/>
            </a:endParaRPr>
          </a:p>
          <a:p>
            <a:pPr>
              <a:spcBef>
                <a:spcPct val="20000"/>
              </a:spcBef>
            </a:pPr>
            <a:endParaRPr lang="th-TH" sz="2400" b="1" dirty="0" smtClean="0">
              <a:solidFill>
                <a:srgbClr val="00FF00"/>
              </a:solidFill>
              <a:latin typeface="Tahoma" pitchFamily="34" charset="0"/>
              <a:ea typeface="Tahoma" pitchFamily="34" charset="0"/>
              <a:cs typeface="Tahoma" pitchFamily="34" charset="0"/>
            </a:endParaRPr>
          </a:p>
          <a:p>
            <a:pPr>
              <a:spcBef>
                <a:spcPct val="20000"/>
              </a:spcBef>
            </a:pPr>
            <a:r>
              <a:rPr lang="th-TH" sz="2400" b="1" dirty="0" smtClean="0">
                <a:solidFill>
                  <a:srgbClr val="00FF00"/>
                </a:solidFill>
                <a:latin typeface="Tahoma" pitchFamily="34" charset="0"/>
                <a:ea typeface="Tahoma" pitchFamily="34" charset="0"/>
                <a:cs typeface="Tahoma" pitchFamily="34" charset="0"/>
              </a:rPr>
              <a:t>ข้อจำกัด</a:t>
            </a:r>
            <a:endParaRPr lang="th-TH" sz="2400" b="1" dirty="0">
              <a:solidFill>
                <a:srgbClr val="00FF00"/>
              </a:solidFill>
              <a:latin typeface="Tahoma" pitchFamily="34" charset="0"/>
              <a:ea typeface="Tahoma" pitchFamily="34" charset="0"/>
              <a:cs typeface="Tahoma" pitchFamily="34" charset="0"/>
            </a:endParaRPr>
          </a:p>
          <a:p>
            <a:pPr>
              <a:spcBef>
                <a:spcPct val="20000"/>
              </a:spcBef>
              <a:buFontTx/>
              <a:buChar char="•"/>
            </a:pPr>
            <a:r>
              <a:rPr lang="th-TH" sz="2000" b="1" dirty="0">
                <a:latin typeface="Tahoma" pitchFamily="34" charset="0"/>
                <a:ea typeface="Tahoma" pitchFamily="34" charset="0"/>
                <a:cs typeface="Tahoma" pitchFamily="34" charset="0"/>
              </a:rPr>
              <a:t> ผลต่อภาพรวมน้อย</a:t>
            </a:r>
          </a:p>
          <a:p>
            <a:pPr>
              <a:spcBef>
                <a:spcPct val="20000"/>
              </a:spcBef>
              <a:buFontTx/>
              <a:buChar char="•"/>
            </a:pPr>
            <a:r>
              <a:rPr lang="th-TH" sz="2000" b="1" dirty="0">
                <a:latin typeface="Tahoma" pitchFamily="34" charset="0"/>
                <a:ea typeface="Tahoma" pitchFamily="34" charset="0"/>
                <a:cs typeface="Tahoma" pitchFamily="34" charset="0"/>
              </a:rPr>
              <a:t> ค่าใช้จ่ายในการคัดกรองผู้ป่วยสูง</a:t>
            </a:r>
          </a:p>
          <a:p>
            <a:pPr>
              <a:spcBef>
                <a:spcPct val="20000"/>
              </a:spcBef>
              <a:buFontTx/>
              <a:buChar char="•"/>
            </a:pPr>
            <a:r>
              <a:rPr lang="th-TH" sz="2000" b="1" dirty="0">
                <a:latin typeface="Tahoma" pitchFamily="34" charset="0"/>
                <a:ea typeface="Tahoma" pitchFamily="34" charset="0"/>
                <a:cs typeface="Tahoma" pitchFamily="34" charset="0"/>
              </a:rPr>
              <a:t> มีการใช้ผิดกลุ่มหรือไม่ตรงกลุ่มเป้าหมายได้              </a:t>
            </a:r>
          </a:p>
        </p:txBody>
      </p:sp>
      <p:sp>
        <p:nvSpPr>
          <p:cNvPr id="838659" name="Rectangle 3"/>
          <p:cNvSpPr>
            <a:spLocks noChangeArrowheads="1"/>
          </p:cNvSpPr>
          <p:nvPr/>
        </p:nvSpPr>
        <p:spPr bwMode="auto">
          <a:xfrm>
            <a:off x="76200" y="764704"/>
            <a:ext cx="4495800" cy="6025480"/>
          </a:xfrm>
          <a:prstGeom prst="rect">
            <a:avLst/>
          </a:prstGeom>
          <a:noFill/>
          <a:ln w="9525">
            <a:noFill/>
            <a:miter lim="800000"/>
            <a:headEnd/>
            <a:tailEnd/>
          </a:ln>
          <a:effectLst/>
        </p:spPr>
        <p:txBody>
          <a:bodyPr/>
          <a:lstStyle/>
          <a:p>
            <a:pPr>
              <a:spcBef>
                <a:spcPct val="20000"/>
              </a:spcBef>
            </a:pPr>
            <a:r>
              <a:rPr lang="th-TH" b="1" dirty="0">
                <a:solidFill>
                  <a:srgbClr val="00FF00"/>
                </a:solidFill>
                <a:latin typeface="Tahoma" pitchFamily="34" charset="0"/>
                <a:ea typeface="Tahoma" pitchFamily="34" charset="0"/>
                <a:cs typeface="Tahoma" pitchFamily="34" charset="0"/>
              </a:rPr>
              <a:t>ระดับประชาชน</a:t>
            </a:r>
          </a:p>
          <a:p>
            <a:pPr>
              <a:spcBef>
                <a:spcPct val="20000"/>
              </a:spcBef>
              <a:buFontTx/>
              <a:buChar char="•"/>
            </a:pPr>
            <a:r>
              <a:rPr lang="th-TH" sz="2400" b="1" dirty="0">
                <a:latin typeface="Tahoma" pitchFamily="34" charset="0"/>
                <a:ea typeface="Tahoma" pitchFamily="34" charset="0"/>
                <a:cs typeface="Tahoma" pitchFamily="34" charset="0"/>
              </a:rPr>
              <a:t> </a:t>
            </a:r>
            <a:r>
              <a:rPr lang="th-TH" sz="2000" b="1" dirty="0">
                <a:latin typeface="Tahoma" pitchFamily="34" charset="0"/>
                <a:ea typeface="Tahoma" pitchFamily="34" charset="0"/>
                <a:cs typeface="Tahoma" pitchFamily="34" charset="0"/>
              </a:rPr>
              <a:t>ได้ประโยชน์ต่อสังคมและชุมชนโดยรวม</a:t>
            </a:r>
          </a:p>
          <a:p>
            <a:pPr>
              <a:spcBef>
                <a:spcPct val="20000"/>
              </a:spcBef>
              <a:buFontTx/>
              <a:buChar char="•"/>
            </a:pPr>
            <a:r>
              <a:rPr lang="th-TH" sz="2000" b="1" dirty="0">
                <a:latin typeface="Tahoma" pitchFamily="34" charset="0"/>
                <a:ea typeface="Tahoma" pitchFamily="34" charset="0"/>
                <a:cs typeface="Tahoma" pitchFamily="34" charset="0"/>
              </a:rPr>
              <a:t> คุ้มค่าในเชิงนโยบาย</a:t>
            </a:r>
          </a:p>
          <a:p>
            <a:pPr>
              <a:spcBef>
                <a:spcPct val="20000"/>
              </a:spcBef>
              <a:buFontTx/>
              <a:buChar char="•"/>
            </a:pPr>
            <a:r>
              <a:rPr lang="th-TH" sz="2000" b="1" dirty="0">
                <a:latin typeface="Tahoma" pitchFamily="34" charset="0"/>
                <a:ea typeface="Tahoma" pitchFamily="34" charset="0"/>
                <a:cs typeface="Tahoma" pitchFamily="34" charset="0"/>
              </a:rPr>
              <a:t> สามารถกำหนดประชากรเป้าหมาย </a:t>
            </a:r>
          </a:p>
          <a:p>
            <a:pPr>
              <a:spcBef>
                <a:spcPct val="20000"/>
              </a:spcBef>
            </a:pPr>
            <a:endParaRPr lang="th-TH" b="1" dirty="0" smtClean="0">
              <a:solidFill>
                <a:srgbClr val="00FF00"/>
              </a:solidFill>
              <a:latin typeface="Tahoma" pitchFamily="34" charset="0"/>
              <a:ea typeface="Tahoma" pitchFamily="34" charset="0"/>
              <a:cs typeface="Tahoma" pitchFamily="34" charset="0"/>
            </a:endParaRPr>
          </a:p>
          <a:p>
            <a:pPr>
              <a:spcBef>
                <a:spcPct val="20000"/>
              </a:spcBef>
            </a:pPr>
            <a:r>
              <a:rPr lang="th-TH" b="1" dirty="0" smtClean="0">
                <a:solidFill>
                  <a:srgbClr val="00FF00"/>
                </a:solidFill>
                <a:latin typeface="Tahoma" pitchFamily="34" charset="0"/>
                <a:ea typeface="Tahoma" pitchFamily="34" charset="0"/>
                <a:cs typeface="Tahoma" pitchFamily="34" charset="0"/>
              </a:rPr>
              <a:t>ข้อจำกัด</a:t>
            </a:r>
            <a:endParaRPr lang="th-TH" b="1" dirty="0">
              <a:solidFill>
                <a:srgbClr val="00FF00"/>
              </a:solidFill>
              <a:latin typeface="Tahoma" pitchFamily="34" charset="0"/>
              <a:ea typeface="Tahoma" pitchFamily="34" charset="0"/>
              <a:cs typeface="Tahoma" pitchFamily="34" charset="0"/>
            </a:endParaRPr>
          </a:p>
          <a:p>
            <a:pPr>
              <a:spcBef>
                <a:spcPct val="20000"/>
              </a:spcBef>
              <a:buFontTx/>
              <a:buChar char="•"/>
            </a:pPr>
            <a:r>
              <a:rPr lang="th-TH" sz="2000" b="1" dirty="0">
                <a:latin typeface="Tahoma" pitchFamily="34" charset="0"/>
                <a:ea typeface="Tahoma" pitchFamily="34" charset="0"/>
                <a:cs typeface="Tahoma" pitchFamily="34" charset="0"/>
              </a:rPr>
              <a:t> การสื่อสารความเข้าใจต้องใช้งบประมาณสูง</a:t>
            </a:r>
          </a:p>
          <a:p>
            <a:pPr>
              <a:spcBef>
                <a:spcPct val="20000"/>
              </a:spcBef>
            </a:pPr>
            <a:r>
              <a:rPr lang="th-TH" sz="2000" b="1" dirty="0">
                <a:latin typeface="Tahoma" pitchFamily="34" charset="0"/>
                <a:ea typeface="Tahoma" pitchFamily="34" charset="0"/>
                <a:cs typeface="Tahoma" pitchFamily="34" charset="0"/>
              </a:rPr>
              <a:t>ยากต่อการปฏิบัติ</a:t>
            </a:r>
          </a:p>
          <a:p>
            <a:pPr>
              <a:spcBef>
                <a:spcPct val="20000"/>
              </a:spcBef>
              <a:buFontTx/>
              <a:buChar char="•"/>
            </a:pPr>
            <a:r>
              <a:rPr lang="th-TH" sz="2000" b="1" dirty="0">
                <a:latin typeface="Tahoma" pitchFamily="34" charset="0"/>
                <a:ea typeface="Tahoma" pitchFamily="34" charset="0"/>
                <a:cs typeface="Tahoma" pitchFamily="34" charset="0"/>
              </a:rPr>
              <a:t> เห็นประโยชน์ใน</a:t>
            </a:r>
            <a:r>
              <a:rPr lang="th-TH" sz="2000" b="1" dirty="0" smtClean="0">
                <a:latin typeface="Tahoma" pitchFamily="34" charset="0"/>
                <a:ea typeface="Tahoma" pitchFamily="34" charset="0"/>
                <a:cs typeface="Tahoma" pitchFamily="34" charset="0"/>
              </a:rPr>
              <a:t>แต่ละคน</a:t>
            </a:r>
            <a:r>
              <a:rPr lang="th-TH" sz="2000" b="1" dirty="0">
                <a:latin typeface="Tahoma" pitchFamily="34" charset="0"/>
                <a:ea typeface="Tahoma" pitchFamily="34" charset="0"/>
                <a:cs typeface="Tahoma" pitchFamily="34" charset="0"/>
              </a:rPr>
              <a:t>น้อยต้องดูในภาพรวม</a:t>
            </a:r>
          </a:p>
          <a:p>
            <a:pPr>
              <a:spcBef>
                <a:spcPct val="20000"/>
              </a:spcBef>
              <a:buFontTx/>
              <a:buChar char="•"/>
            </a:pPr>
            <a:r>
              <a:rPr lang="th-TH" sz="2000" b="1" dirty="0">
                <a:latin typeface="Tahoma" pitchFamily="34" charset="0"/>
                <a:ea typeface="Tahoma" pitchFamily="34" charset="0"/>
                <a:cs typeface="Tahoma" pitchFamily="34" charset="0"/>
              </a:rPr>
              <a:t> ต้องอาศัยความร่วมมือจากหลายหน่วยงานและต้องดำเนินการอย่างต่อเนื่องจึงจะเห็นผล</a:t>
            </a:r>
          </a:p>
          <a:p>
            <a:pPr>
              <a:spcBef>
                <a:spcPct val="20000"/>
              </a:spcBef>
            </a:pPr>
            <a:endParaRPr lang="th-TH" b="1" dirty="0">
              <a:latin typeface="Tahoma" pitchFamily="34" charset="0"/>
              <a:ea typeface="Tahoma" pitchFamily="34" charset="0"/>
              <a:cs typeface="Tahoma" pitchFamily="34" charset="0"/>
            </a:endParaRPr>
          </a:p>
        </p:txBody>
      </p:sp>
      <p:sp>
        <p:nvSpPr>
          <p:cNvPr id="838660" name="Line 4"/>
          <p:cNvSpPr>
            <a:spLocks noChangeShapeType="1"/>
          </p:cNvSpPr>
          <p:nvPr/>
        </p:nvSpPr>
        <p:spPr bwMode="auto">
          <a:xfrm>
            <a:off x="0" y="571480"/>
            <a:ext cx="9372600" cy="38120"/>
          </a:xfrm>
          <a:prstGeom prst="line">
            <a:avLst/>
          </a:prstGeom>
          <a:noFill/>
          <a:ln w="28575" cap="sq">
            <a:solidFill>
              <a:schemeClr val="tx1"/>
            </a:solidFill>
            <a:round/>
            <a:headEnd/>
            <a:tailEnd/>
          </a:ln>
          <a:effectLst/>
        </p:spPr>
        <p:txBody>
          <a:bodyPr/>
          <a:lstStyle/>
          <a:p>
            <a:endParaRPr lang="th-TH"/>
          </a:p>
        </p:txBody>
      </p:sp>
      <p:sp>
        <p:nvSpPr>
          <p:cNvPr id="838661" name="Line 5"/>
          <p:cNvSpPr>
            <a:spLocks noChangeShapeType="1"/>
          </p:cNvSpPr>
          <p:nvPr/>
        </p:nvSpPr>
        <p:spPr bwMode="auto">
          <a:xfrm flipV="1">
            <a:off x="0" y="6781800"/>
            <a:ext cx="9525000" cy="76200"/>
          </a:xfrm>
          <a:prstGeom prst="line">
            <a:avLst/>
          </a:prstGeom>
          <a:noFill/>
          <a:ln w="28575" cap="sq">
            <a:solidFill>
              <a:schemeClr val="tx1"/>
            </a:solidFill>
            <a:round/>
            <a:headEnd/>
            <a:tailEnd/>
          </a:ln>
          <a:effectLst/>
        </p:spPr>
        <p:txBody>
          <a:bodyPr/>
          <a:lstStyle/>
          <a:p>
            <a:endParaRPr lang="th-TH"/>
          </a:p>
        </p:txBody>
      </p:sp>
      <p:sp>
        <p:nvSpPr>
          <p:cNvPr id="838663" name="Line 7"/>
          <p:cNvSpPr>
            <a:spLocks noChangeShapeType="1"/>
          </p:cNvSpPr>
          <p:nvPr/>
        </p:nvSpPr>
        <p:spPr bwMode="auto">
          <a:xfrm>
            <a:off x="4572000" y="609600"/>
            <a:ext cx="0" cy="6324600"/>
          </a:xfrm>
          <a:prstGeom prst="line">
            <a:avLst/>
          </a:prstGeom>
          <a:noFill/>
          <a:ln w="12700">
            <a:solidFill>
              <a:schemeClr val="tx1"/>
            </a:solidFill>
            <a:round/>
            <a:headEnd/>
            <a:tailEnd/>
          </a:ln>
          <a:effectLst/>
        </p:spPr>
        <p:txBody>
          <a:bodyPr/>
          <a:lstStyle/>
          <a:p>
            <a:endParaRPr lang="th-TH"/>
          </a:p>
        </p:txBody>
      </p:sp>
      <p:sp>
        <p:nvSpPr>
          <p:cNvPr id="838665" name="Rectangle 9"/>
          <p:cNvSpPr>
            <a:spLocks noChangeArrowheads="1"/>
          </p:cNvSpPr>
          <p:nvPr/>
        </p:nvSpPr>
        <p:spPr bwMode="auto">
          <a:xfrm>
            <a:off x="0" y="-76200"/>
            <a:ext cx="9144000" cy="762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r>
              <a:rPr lang="th-TH" sz="2400" b="1" dirty="0">
                <a:solidFill>
                  <a:schemeClr val="bg1"/>
                </a:solidFill>
                <a:latin typeface="Tahoma" pitchFamily="34" charset="0"/>
                <a:ea typeface="Tahoma" pitchFamily="34" charset="0"/>
                <a:cs typeface="Tahoma" pitchFamily="34" charset="0"/>
              </a:rPr>
              <a:t>การลดความเสี่ยงระดับประชาชน </a:t>
            </a:r>
            <a:r>
              <a:rPr lang="en-US" sz="2400" b="1" dirty="0">
                <a:solidFill>
                  <a:schemeClr val="bg1"/>
                </a:solidFill>
                <a:latin typeface="Tahoma" pitchFamily="34" charset="0"/>
                <a:ea typeface="Tahoma" pitchFamily="34" charset="0"/>
                <a:cs typeface="Tahoma" pitchFamily="34" charset="0"/>
              </a:rPr>
              <a:t>VS </a:t>
            </a:r>
            <a:r>
              <a:rPr lang="th-TH" sz="2400" b="1" dirty="0">
                <a:solidFill>
                  <a:schemeClr val="bg1"/>
                </a:solidFill>
                <a:latin typeface="Tahoma" pitchFamily="34" charset="0"/>
                <a:ea typeface="Tahoma" pitchFamily="34" charset="0"/>
                <a:cs typeface="Tahoma" pitchFamily="34" charset="0"/>
              </a:rPr>
              <a:t>การลดความเสี่ยงเฉพาะกลุ่ม </a:t>
            </a:r>
            <a:endParaRPr lang="en-US" sz="3600" b="1" dirty="0">
              <a:solidFill>
                <a:schemeClr val="bg1"/>
              </a:solidFill>
              <a:latin typeface="Tahoma" pitchFamily="34" charset="0"/>
              <a:ea typeface="Tahoma" pitchFamily="34" charset="0"/>
              <a:cs typeface="Tahoma"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323528" y="1060422"/>
            <a:ext cx="8496944" cy="5824962"/>
          </a:xfrm>
          <a:prstGeom prst="rect">
            <a:avLst/>
          </a:prstGeom>
          <a:noFill/>
          <a:ln w="9525">
            <a:noFill/>
            <a:miter lim="800000"/>
            <a:headEnd/>
            <a:tailEnd/>
          </a:ln>
        </p:spPr>
      </p:pic>
      <p:sp>
        <p:nvSpPr>
          <p:cNvPr id="5" name="TextBox 4"/>
          <p:cNvSpPr txBox="1"/>
          <p:nvPr/>
        </p:nvSpPr>
        <p:spPr>
          <a:xfrm>
            <a:off x="467544" y="148570"/>
            <a:ext cx="806489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000" b="1" dirty="0" smtClean="0">
                <a:latin typeface="Tahoma" pitchFamily="34" charset="0"/>
                <a:ea typeface="Tahoma" pitchFamily="34" charset="0"/>
                <a:cs typeface="Tahoma" pitchFamily="34" charset="0"/>
              </a:rPr>
              <a:t>Health education and promotion of healthy lifestyle</a:t>
            </a:r>
            <a:endParaRPr lang="th-TH" sz="2000" b="1" dirty="0">
              <a:latin typeface="Tahoma" pitchFamily="34" charset="0"/>
              <a:ea typeface="Tahoma" pitchFamily="34" charset="0"/>
              <a:cs typeface="Tahoma" pitchFamily="34" charset="0"/>
            </a:endParaRPr>
          </a:p>
        </p:txBody>
      </p:sp>
      <p:graphicFrame>
        <p:nvGraphicFramePr>
          <p:cNvPr id="6" name="Table 5"/>
          <p:cNvGraphicFramePr>
            <a:graphicFrameLocks noGrp="1"/>
          </p:cNvGraphicFramePr>
          <p:nvPr/>
        </p:nvGraphicFramePr>
        <p:xfrm>
          <a:off x="395535" y="548680"/>
          <a:ext cx="8424936" cy="447824"/>
        </p:xfrm>
        <a:graphic>
          <a:graphicData uri="http://schemas.openxmlformats.org/drawingml/2006/table">
            <a:tbl>
              <a:tblPr firstRow="1" bandRow="1">
                <a:tableStyleId>{5C22544A-7EE6-4342-B048-85BDC9FD1C3A}</a:tableStyleId>
              </a:tblPr>
              <a:tblGrid>
                <a:gridCol w="2376265"/>
                <a:gridCol w="3024336"/>
                <a:gridCol w="3024335"/>
              </a:tblGrid>
              <a:tr h="447824">
                <a:tc>
                  <a:txBody>
                    <a:bodyPr/>
                    <a:lstStyle/>
                    <a:p>
                      <a:pPr algn="ctr"/>
                      <a:r>
                        <a:rPr lang="en-US" sz="1800" dirty="0" smtClean="0">
                          <a:latin typeface="Tahoma" pitchFamily="34" charset="0"/>
                          <a:ea typeface="Tahoma" pitchFamily="34" charset="0"/>
                          <a:cs typeface="Tahoma" pitchFamily="34" charset="0"/>
                        </a:rPr>
                        <a:t>Objective</a:t>
                      </a:r>
                      <a:endParaRPr lang="th-TH" sz="1800" dirty="0">
                        <a:latin typeface="Tahoma" pitchFamily="34" charset="0"/>
                        <a:ea typeface="Tahoma" pitchFamily="34" charset="0"/>
                        <a:cs typeface="Tahoma" pitchFamily="34" charset="0"/>
                      </a:endParaRPr>
                    </a:p>
                  </a:txBody>
                  <a:tcPr/>
                </a:tc>
                <a:tc>
                  <a:txBody>
                    <a:bodyPr/>
                    <a:lstStyle/>
                    <a:p>
                      <a:pPr algn="ctr"/>
                      <a:r>
                        <a:rPr lang="en-US" sz="1800" dirty="0" smtClean="0">
                          <a:latin typeface="Tahoma" pitchFamily="34" charset="0"/>
                          <a:ea typeface="Tahoma" pitchFamily="34" charset="0"/>
                          <a:cs typeface="Tahoma" pitchFamily="34" charset="0"/>
                        </a:rPr>
                        <a:t>Possible Intervention</a:t>
                      </a:r>
                      <a:endParaRPr lang="th-TH" sz="1800" dirty="0">
                        <a:latin typeface="Tahoma" pitchFamily="34" charset="0"/>
                        <a:ea typeface="Tahoma" pitchFamily="34" charset="0"/>
                        <a:cs typeface="Tahoma" pitchFamily="34" charset="0"/>
                      </a:endParaRPr>
                    </a:p>
                  </a:txBody>
                  <a:tcPr/>
                </a:tc>
                <a:tc>
                  <a:txBody>
                    <a:bodyPr/>
                    <a:lstStyle/>
                    <a:p>
                      <a:pPr algn="ctr"/>
                      <a:r>
                        <a:rPr lang="en-US" sz="1800" dirty="0" smtClean="0">
                          <a:latin typeface="Tahoma" pitchFamily="34" charset="0"/>
                          <a:ea typeface="Tahoma" pitchFamily="34" charset="0"/>
                          <a:cs typeface="Tahoma" pitchFamily="34" charset="0"/>
                        </a:rPr>
                        <a:t>Outcome Measurement</a:t>
                      </a:r>
                      <a:endParaRPr lang="th-TH" sz="1800" dirty="0">
                        <a:latin typeface="Tahoma" pitchFamily="34" charset="0"/>
                        <a:ea typeface="Tahoma" pitchFamily="34" charset="0"/>
                        <a:cs typeface="Tahoma"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0" y="1340768"/>
            <a:ext cx="9143999" cy="5256584"/>
          </a:xfrm>
          <a:prstGeom prst="rect">
            <a:avLst/>
          </a:prstGeom>
          <a:noFill/>
          <a:ln w="9525">
            <a:noFill/>
            <a:miter lim="800000"/>
            <a:headEnd/>
            <a:tailEnd/>
          </a:ln>
        </p:spPr>
      </p:pic>
      <p:graphicFrame>
        <p:nvGraphicFramePr>
          <p:cNvPr id="3" name="Table 2"/>
          <p:cNvGraphicFramePr>
            <a:graphicFrameLocks noGrp="1"/>
          </p:cNvGraphicFramePr>
          <p:nvPr/>
        </p:nvGraphicFramePr>
        <p:xfrm>
          <a:off x="107504" y="980728"/>
          <a:ext cx="8820474" cy="396240"/>
        </p:xfrm>
        <a:graphic>
          <a:graphicData uri="http://schemas.openxmlformats.org/drawingml/2006/table">
            <a:tbl>
              <a:tblPr firstRow="1" bandRow="1">
                <a:tableStyleId>{5C22544A-7EE6-4342-B048-85BDC9FD1C3A}</a:tableStyleId>
              </a:tblPr>
              <a:tblGrid>
                <a:gridCol w="2487827"/>
                <a:gridCol w="3166324"/>
                <a:gridCol w="3166323"/>
              </a:tblGrid>
              <a:tr h="360040">
                <a:tc>
                  <a:txBody>
                    <a:bodyPr/>
                    <a:lstStyle/>
                    <a:p>
                      <a:pPr algn="ctr"/>
                      <a:r>
                        <a:rPr lang="en-US" sz="2000" b="1" dirty="0" smtClean="0">
                          <a:latin typeface="Tahoma" pitchFamily="34" charset="0"/>
                          <a:ea typeface="Tahoma" pitchFamily="34" charset="0"/>
                          <a:cs typeface="Tahoma" pitchFamily="34" charset="0"/>
                        </a:rPr>
                        <a:t>Objective</a:t>
                      </a:r>
                      <a:endParaRPr lang="th-TH"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Possible Intervention</a:t>
                      </a:r>
                      <a:endParaRPr lang="th-TH" sz="2000" b="1" dirty="0">
                        <a:latin typeface="Tahoma" pitchFamily="34" charset="0"/>
                        <a:ea typeface="Tahoma" pitchFamily="34" charset="0"/>
                        <a:cs typeface="Tahoma" pitchFamily="34" charset="0"/>
                      </a:endParaRPr>
                    </a:p>
                  </a:txBody>
                  <a:tcPr/>
                </a:tc>
                <a:tc>
                  <a:txBody>
                    <a:bodyPr/>
                    <a:lstStyle/>
                    <a:p>
                      <a:pPr algn="ctr"/>
                      <a:r>
                        <a:rPr lang="en-US" sz="2000" b="1" dirty="0" smtClean="0">
                          <a:latin typeface="Tahoma" pitchFamily="34" charset="0"/>
                          <a:ea typeface="Tahoma" pitchFamily="34" charset="0"/>
                          <a:cs typeface="Tahoma" pitchFamily="34" charset="0"/>
                        </a:rPr>
                        <a:t>Outcome Measurement</a:t>
                      </a:r>
                      <a:endParaRPr lang="th-TH" sz="2000" b="1" dirty="0">
                        <a:latin typeface="Tahoma" pitchFamily="34" charset="0"/>
                        <a:ea typeface="Tahoma" pitchFamily="34" charset="0"/>
                        <a:cs typeface="Tahoma" pitchFamily="34" charset="0"/>
                      </a:endParaRPr>
                    </a:p>
                  </a:txBody>
                  <a:tcPr/>
                </a:tc>
              </a:tr>
            </a:tbl>
          </a:graphicData>
        </a:graphic>
      </p:graphicFrame>
      <p:sp>
        <p:nvSpPr>
          <p:cNvPr id="5" name="Rectangle 4"/>
          <p:cNvSpPr/>
          <p:nvPr/>
        </p:nvSpPr>
        <p:spPr>
          <a:xfrm>
            <a:off x="395536" y="385500"/>
            <a:ext cx="8604448"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b="1" dirty="0" smtClean="0">
                <a:latin typeface="Tahoma" pitchFamily="34" charset="0"/>
                <a:ea typeface="Tahoma" pitchFamily="34" charset="0"/>
                <a:cs typeface="Tahoma" pitchFamily="34" charset="0"/>
              </a:rPr>
              <a:t>Control &amp;Prevention of NCD</a:t>
            </a:r>
            <a:endParaRPr lang="th-TH"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130628" y="1340768"/>
            <a:ext cx="9013371" cy="4968552"/>
          </a:xfrm>
          <a:prstGeom prst="rect">
            <a:avLst/>
          </a:prstGeom>
          <a:noFill/>
          <a:ln w="9525">
            <a:noFill/>
            <a:miter lim="800000"/>
            <a:headEnd/>
            <a:tailEnd/>
          </a:ln>
        </p:spPr>
      </p:pic>
      <p:sp>
        <p:nvSpPr>
          <p:cNvPr id="5" name="Rectangle 4"/>
          <p:cNvSpPr/>
          <p:nvPr/>
        </p:nvSpPr>
        <p:spPr>
          <a:xfrm>
            <a:off x="395536" y="313492"/>
            <a:ext cx="8604448"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smtClean="0"/>
              <a:t>Tobacco-free initiative and control of substance abuse</a:t>
            </a:r>
            <a:endParaRPr lang="th-TH" b="1" dirty="0"/>
          </a:p>
        </p:txBody>
      </p:sp>
      <p:graphicFrame>
        <p:nvGraphicFramePr>
          <p:cNvPr id="6" name="Table 5"/>
          <p:cNvGraphicFramePr>
            <a:graphicFrameLocks noGrp="1"/>
          </p:cNvGraphicFramePr>
          <p:nvPr/>
        </p:nvGraphicFramePr>
        <p:xfrm>
          <a:off x="323525" y="892944"/>
          <a:ext cx="8820474" cy="447824"/>
        </p:xfrm>
        <a:graphic>
          <a:graphicData uri="http://schemas.openxmlformats.org/drawingml/2006/table">
            <a:tbl>
              <a:tblPr firstRow="1" bandRow="1">
                <a:tableStyleId>{5C22544A-7EE6-4342-B048-85BDC9FD1C3A}</a:tableStyleId>
              </a:tblPr>
              <a:tblGrid>
                <a:gridCol w="2487827"/>
                <a:gridCol w="3166324"/>
                <a:gridCol w="3166323"/>
              </a:tblGrid>
              <a:tr h="447824">
                <a:tc>
                  <a:txBody>
                    <a:bodyPr/>
                    <a:lstStyle/>
                    <a:p>
                      <a:pPr algn="ctr"/>
                      <a:r>
                        <a:rPr lang="en-US" sz="2000" dirty="0" smtClean="0">
                          <a:latin typeface="Tahoma" pitchFamily="34" charset="0"/>
                          <a:ea typeface="Tahoma" pitchFamily="34" charset="0"/>
                          <a:cs typeface="Tahoma" pitchFamily="34" charset="0"/>
                        </a:rPr>
                        <a:t>Objective</a:t>
                      </a:r>
                      <a:endParaRPr lang="th-TH" sz="2000" dirty="0">
                        <a:latin typeface="Tahoma" pitchFamily="34" charset="0"/>
                        <a:ea typeface="Tahoma" pitchFamily="34" charset="0"/>
                        <a:cs typeface="Tahoma" pitchFamily="34" charset="0"/>
                      </a:endParaRPr>
                    </a:p>
                  </a:txBody>
                  <a:tcPr/>
                </a:tc>
                <a:tc>
                  <a:txBody>
                    <a:bodyPr/>
                    <a:lstStyle/>
                    <a:p>
                      <a:pPr algn="ctr"/>
                      <a:r>
                        <a:rPr lang="en-US" sz="2000" dirty="0" smtClean="0">
                          <a:latin typeface="Tahoma" pitchFamily="34" charset="0"/>
                          <a:ea typeface="Tahoma" pitchFamily="34" charset="0"/>
                          <a:cs typeface="Tahoma" pitchFamily="34" charset="0"/>
                        </a:rPr>
                        <a:t>Possible Intervention</a:t>
                      </a:r>
                      <a:endParaRPr lang="th-TH" sz="2000" dirty="0">
                        <a:latin typeface="Tahoma" pitchFamily="34" charset="0"/>
                        <a:ea typeface="Tahoma" pitchFamily="34" charset="0"/>
                        <a:cs typeface="Tahoma" pitchFamily="34" charset="0"/>
                      </a:endParaRPr>
                    </a:p>
                  </a:txBody>
                  <a:tcPr/>
                </a:tc>
                <a:tc>
                  <a:txBody>
                    <a:bodyPr/>
                    <a:lstStyle/>
                    <a:p>
                      <a:pPr algn="ctr"/>
                      <a:r>
                        <a:rPr lang="en-US" sz="2000" dirty="0" smtClean="0">
                          <a:latin typeface="Tahoma" pitchFamily="34" charset="0"/>
                          <a:ea typeface="Tahoma" pitchFamily="34" charset="0"/>
                          <a:cs typeface="Tahoma" pitchFamily="34" charset="0"/>
                        </a:rPr>
                        <a:t>Outcome Measurement</a:t>
                      </a:r>
                      <a:endParaRPr lang="th-TH" sz="2000" dirty="0">
                        <a:latin typeface="Tahoma" pitchFamily="34" charset="0"/>
                        <a:ea typeface="Tahoma" pitchFamily="34" charset="0"/>
                        <a:cs typeface="Tahoma"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107950" y="-26988"/>
            <a:ext cx="8928100" cy="2087563"/>
          </a:xfrm>
          <a:prstGeom prst="rect">
            <a:avLst/>
          </a:prstGeom>
          <a:noFill/>
          <a:ln w="9525">
            <a:noFill/>
            <a:miter lim="800000"/>
            <a:headEnd/>
            <a:tailEnd/>
          </a:ln>
        </p:spPr>
        <p:txBody>
          <a:bodyPr anchor="ctr"/>
          <a:lstStyle/>
          <a:p>
            <a:pPr algn="ctr"/>
            <a:r>
              <a:rPr lang="th-TH" sz="8000" b="1" dirty="0">
                <a:latin typeface="Angsana New" pitchFamily="18" charset="-34"/>
                <a:cs typeface="KodchiangUPC" pitchFamily="18" charset="-34"/>
              </a:rPr>
              <a:t>ผลสำเร็จในการดำเนินกิจกรรม</a:t>
            </a:r>
          </a:p>
        </p:txBody>
      </p:sp>
      <p:pic>
        <p:nvPicPr>
          <p:cNvPr id="35843" name="Picture 7" descr="CAI7R3QT"/>
          <p:cNvPicPr>
            <a:picLocks noChangeAspect="1" noChangeArrowheads="1"/>
          </p:cNvPicPr>
          <p:nvPr/>
        </p:nvPicPr>
        <p:blipFill>
          <a:blip r:embed="rId2" cstate="print"/>
          <a:srcRect/>
          <a:stretch>
            <a:fillRect/>
          </a:stretch>
        </p:blipFill>
        <p:spPr bwMode="auto">
          <a:xfrm>
            <a:off x="2011363" y="2108200"/>
            <a:ext cx="5081587" cy="450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68313" y="1125538"/>
            <a:ext cx="8229600" cy="5183187"/>
          </a:xfrm>
          <a:solidFill>
            <a:schemeClr val="tx1">
              <a:lumMod val="95000"/>
            </a:schemeClr>
          </a:solidFill>
        </p:spPr>
        <p:txBody>
          <a:bodyPr/>
          <a:lstStyle/>
          <a:p>
            <a:r>
              <a:rPr lang="th-TH" sz="2800" b="1" dirty="0" smtClean="0">
                <a:solidFill>
                  <a:srgbClr val="660066"/>
                </a:solidFill>
                <a:latin typeface="Tahoma" pitchFamily="34" charset="0"/>
                <a:ea typeface="Tahoma" pitchFamily="34" charset="0"/>
                <a:cs typeface="Tahoma" pitchFamily="34" charset="0"/>
              </a:rPr>
              <a:t>ผลลัพธ์ ผลผลิต ตามวัตถุประสงค์/เป้าหมายลดทั้งโรค (ระยะยาว) และปัจจัยเสี่ยง (ระยะกลางและสั้น) ซึ่งได้จากการติดตามและประเมินผลเป็นระยะ ๆ (สรุปบทเรียน)</a:t>
            </a:r>
          </a:p>
          <a:p>
            <a:r>
              <a:rPr lang="th-TH" sz="2800" b="1" dirty="0" smtClean="0">
                <a:solidFill>
                  <a:schemeClr val="bg1"/>
                </a:solidFill>
                <a:latin typeface="Tahoma" pitchFamily="34" charset="0"/>
                <a:ea typeface="Tahoma" pitchFamily="34" charset="0"/>
                <a:cs typeface="Tahoma" pitchFamily="34" charset="0"/>
              </a:rPr>
              <a:t>การออกแบบ/เลือกและวางกลยุทธ์สอดคล้องกับปัญหาและความต้องการของประชากรในชุมชน โดยเฉพาะอย่างยิ่งกลุ่มเสี่ยง</a:t>
            </a:r>
          </a:p>
          <a:p>
            <a:r>
              <a:rPr lang="th-TH" sz="2800" b="1" dirty="0" smtClean="0">
                <a:solidFill>
                  <a:srgbClr val="660066"/>
                </a:solidFill>
                <a:latin typeface="Tahoma" pitchFamily="34" charset="0"/>
                <a:ea typeface="Tahoma" pitchFamily="34" charset="0"/>
                <a:cs typeface="Tahoma" pitchFamily="34" charset="0"/>
              </a:rPr>
              <a:t>กระบวนการ/นวัตกรรมในการดำเนินงาน และใช้กลยุทธ์ที่มีประสิทธิภาพ</a:t>
            </a:r>
          </a:p>
          <a:p>
            <a:r>
              <a:rPr lang="th-TH" sz="2800" b="1" dirty="0" smtClean="0">
                <a:solidFill>
                  <a:schemeClr val="bg1"/>
                </a:solidFill>
                <a:latin typeface="Tahoma" pitchFamily="34" charset="0"/>
                <a:ea typeface="Tahoma" pitchFamily="34" charset="0"/>
                <a:cs typeface="Tahoma" pitchFamily="34" charset="0"/>
              </a:rPr>
              <a:t>เกิดเครือข่ายและพลัง</a:t>
            </a:r>
          </a:p>
          <a:p>
            <a:r>
              <a:rPr lang="th-TH" sz="2800" b="1" dirty="0" smtClean="0">
                <a:solidFill>
                  <a:srgbClr val="660066"/>
                </a:solidFill>
                <a:latin typeface="Tahoma" pitchFamily="34" charset="0"/>
                <a:ea typeface="Tahoma" pitchFamily="34" charset="0"/>
                <a:cs typeface="Tahoma" pitchFamily="34" charset="0"/>
              </a:rPr>
              <a:t>แนวโน้มของความยั่งยืน</a:t>
            </a:r>
            <a:endParaRPr lang="th-TH" sz="2800" dirty="0" smtClean="0">
              <a:solidFill>
                <a:srgbClr val="A50021"/>
              </a:solidFill>
              <a:latin typeface="Tahoma" pitchFamily="34" charset="0"/>
              <a:ea typeface="Tahoma" pitchFamily="34" charset="0"/>
              <a:cs typeface="Tahoma" pitchFamily="34" charset="0"/>
            </a:endParaRPr>
          </a:p>
        </p:txBody>
      </p:sp>
      <p:sp>
        <p:nvSpPr>
          <p:cNvPr id="4" name="สี่เหลี่ยมผืนผ้า 3"/>
          <p:cNvSpPr/>
          <p:nvPr/>
        </p:nvSpPr>
        <p:spPr>
          <a:xfrm>
            <a:off x="971600" y="313492"/>
            <a:ext cx="6984776" cy="584775"/>
          </a:xfrm>
          <a:prstGeom prst="rect">
            <a:avLst/>
          </a:prstGeom>
        </p:spPr>
        <p:txBody>
          <a:bodyPr wrap="square">
            <a:spAutoFit/>
          </a:bodyPr>
          <a:lstStyle/>
          <a:p>
            <a:r>
              <a:rPr lang="th-TH" sz="3200" b="1" dirty="0" smtClean="0">
                <a:solidFill>
                  <a:srgbClr val="FFFF00"/>
                </a:solidFill>
                <a:latin typeface="Tahoma" pitchFamily="34" charset="0"/>
                <a:ea typeface="Tahoma" pitchFamily="34" charset="0"/>
                <a:cs typeface="Tahoma" pitchFamily="34" charset="0"/>
              </a:rPr>
              <a:t>สิ่งบ่งบอกความเป็นเลิศ/ความสำเร็จ</a:t>
            </a:r>
            <a:endParaRPr lang="th-TH" sz="32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6866" name="Title 1"/>
          <p:cNvSpPr>
            <a:spLocks noGrp="1"/>
          </p:cNvSpPr>
          <p:nvPr>
            <p:ph type="title"/>
          </p:nvPr>
        </p:nvSpPr>
        <p:spPr>
          <a:xfrm>
            <a:off x="323850" y="44624"/>
            <a:ext cx="8229600" cy="1143000"/>
          </a:xfrm>
        </p:spPr>
        <p:txBody>
          <a:bodyPr/>
          <a:lstStyle/>
          <a:p>
            <a:r>
              <a:rPr lang="th-TH" sz="4500" b="1" dirty="0" smtClean="0">
                <a:solidFill>
                  <a:srgbClr val="FFFF00"/>
                </a:solidFill>
                <a:latin typeface="Tahoma" pitchFamily="34" charset="0"/>
                <a:cs typeface="Tahoma" pitchFamily="34" charset="0"/>
              </a:rPr>
              <a:t>ปัจจัยความสำเร็จ</a:t>
            </a:r>
          </a:p>
        </p:txBody>
      </p:sp>
      <p:sp>
        <p:nvSpPr>
          <p:cNvPr id="19459" name="Content Placeholder 2"/>
          <p:cNvSpPr>
            <a:spLocks noGrp="1"/>
          </p:cNvSpPr>
          <p:nvPr>
            <p:ph idx="1"/>
          </p:nvPr>
        </p:nvSpPr>
        <p:spPr>
          <a:xfrm>
            <a:off x="457200" y="1196753"/>
            <a:ext cx="8229600" cy="4983386"/>
          </a:xfr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fontAlgn="auto">
              <a:spcAft>
                <a:spcPts val="0"/>
              </a:spcAft>
              <a:defRPr/>
            </a:pPr>
            <a:r>
              <a:rPr lang="th-TH" b="1" dirty="0" smtClean="0">
                <a:latin typeface="Tahoma" pitchFamily="34" charset="0"/>
                <a:ea typeface="Tahoma" pitchFamily="34" charset="0"/>
                <a:cs typeface="Tahoma" pitchFamily="34" charset="0"/>
              </a:rPr>
              <a:t>เป้าประสงค์และคุณค่าร่วมกัน</a:t>
            </a:r>
          </a:p>
          <a:p>
            <a:pPr fontAlgn="auto">
              <a:spcAft>
                <a:spcPts val="0"/>
              </a:spcAft>
              <a:defRPr/>
            </a:pPr>
            <a:r>
              <a:rPr lang="th-TH" b="1" dirty="0" smtClean="0">
                <a:latin typeface="Tahoma" pitchFamily="34" charset="0"/>
                <a:ea typeface="Tahoma" pitchFamily="34" charset="0"/>
                <a:cs typeface="Tahoma" pitchFamily="34" charset="0"/>
              </a:rPr>
              <a:t>เน้นที่ปัจจัยกำหนดสุขภาพ</a:t>
            </a:r>
          </a:p>
          <a:p>
            <a:pPr fontAlgn="auto">
              <a:spcAft>
                <a:spcPts val="0"/>
              </a:spcAft>
              <a:defRPr/>
            </a:pPr>
            <a:r>
              <a:rPr lang="th-TH" b="1" dirty="0" smtClean="0">
                <a:latin typeface="Tahoma" pitchFamily="34" charset="0"/>
                <a:ea typeface="Tahoma" pitchFamily="34" charset="0"/>
                <a:cs typeface="Tahoma" pitchFamily="34" charset="0"/>
              </a:rPr>
              <a:t>ความร่วมมือของชุมชน</a:t>
            </a:r>
          </a:p>
          <a:p>
            <a:pPr fontAlgn="auto">
              <a:spcAft>
                <a:spcPts val="0"/>
              </a:spcAft>
              <a:defRPr/>
            </a:pPr>
            <a:r>
              <a:rPr lang="th-TH" b="1" dirty="0" smtClean="0">
                <a:latin typeface="Tahoma" pitchFamily="34" charset="0"/>
                <a:ea typeface="Tahoma" pitchFamily="34" charset="0"/>
                <a:cs typeface="Tahoma" pitchFamily="34" charset="0"/>
              </a:rPr>
              <a:t>ภาวะผู้นำ หุ้นส่วนและการลงทุน</a:t>
            </a:r>
          </a:p>
          <a:p>
            <a:pPr fontAlgn="auto">
              <a:spcAft>
                <a:spcPts val="0"/>
              </a:spcAft>
              <a:defRPr/>
            </a:pPr>
            <a:r>
              <a:rPr lang="th-TH" b="1" dirty="0" smtClean="0">
                <a:latin typeface="Tahoma" pitchFamily="34" charset="0"/>
                <a:ea typeface="Tahoma" pitchFamily="34" charset="0"/>
                <a:cs typeface="Tahoma" pitchFamily="34" charset="0"/>
              </a:rPr>
              <a:t>โครงสร้างภายในและความสามารถด้านสาธารณสุข/การดูแลพื้นฐาน/ชุมชน</a:t>
            </a:r>
          </a:p>
          <a:p>
            <a:pPr fontAlgn="auto">
              <a:spcAft>
                <a:spcPts val="0"/>
              </a:spcAft>
              <a:defRPr/>
            </a:pPr>
            <a:r>
              <a:rPr lang="th-TH" b="1" dirty="0" smtClean="0">
                <a:latin typeface="Tahoma" pitchFamily="34" charset="0"/>
                <a:ea typeface="Tahoma" pitchFamily="34" charset="0"/>
                <a:cs typeface="Tahoma" pitchFamily="34" charset="0"/>
              </a:rPr>
              <a:t>การบูร</a:t>
            </a:r>
            <a:r>
              <a:rPr lang="th-TH" b="1" dirty="0" err="1" smtClean="0">
                <a:latin typeface="Tahoma" pitchFamily="34" charset="0"/>
                <a:ea typeface="Tahoma" pitchFamily="34" charset="0"/>
                <a:cs typeface="Tahoma" pitchFamily="34" charset="0"/>
              </a:rPr>
              <a:t>ณา</a:t>
            </a:r>
            <a:r>
              <a:rPr lang="th-TH" b="1" dirty="0" smtClean="0">
                <a:latin typeface="Tahoma" pitchFamily="34" charset="0"/>
                <a:ea typeface="Tahoma" pitchFamily="34" charset="0"/>
                <a:cs typeface="Tahoma" pitchFamily="34" charset="0"/>
              </a:rPr>
              <a:t>การการป้องกันโรคเรื้อรังและการจัดการ</a:t>
            </a:r>
          </a:p>
          <a:p>
            <a:pPr fontAlgn="auto">
              <a:spcAft>
                <a:spcPts val="0"/>
              </a:spcAft>
              <a:defRPr/>
            </a:pPr>
            <a:r>
              <a:rPr lang="th-TH" b="1" dirty="0" smtClean="0">
                <a:latin typeface="Tahoma" pitchFamily="34" charset="0"/>
                <a:ea typeface="Tahoma" pitchFamily="34" charset="0"/>
                <a:cs typeface="Tahoma" pitchFamily="34" charset="0"/>
              </a:rPr>
              <a:t>การกำกับติดตาม การประเมินผล และการเรียนรู้</a:t>
            </a:r>
          </a:p>
          <a:p>
            <a:pPr fontAlgn="auto">
              <a:spcAft>
                <a:spcPts val="0"/>
              </a:spcAft>
              <a:defRPr/>
            </a:pPr>
            <a:endParaRPr lang="th-TH" b="1" dirty="0" smtClean="0">
              <a:latin typeface="Tahoma" pitchFamily="34" charset="0"/>
              <a:ea typeface="Tahoma" pitchFamily="34" charset="0"/>
              <a:cs typeface="Tahoma" pitchFamily="34" charset="0"/>
            </a:endParaRPr>
          </a:p>
          <a:p>
            <a:pPr fontAlgn="auto">
              <a:spcAft>
                <a:spcPts val="0"/>
              </a:spcAft>
              <a:defRPr/>
            </a:pPr>
            <a:endParaRPr lang="th-TH" b="1" dirty="0" smtClean="0">
              <a:latin typeface="Tahoma" pitchFamily="34" charset="0"/>
              <a:ea typeface="Tahoma" pitchFamily="34" charset="0"/>
              <a:cs typeface="Tahoma" pitchFamily="34" charset="0"/>
            </a:endParaRPr>
          </a:p>
        </p:txBody>
      </p:sp>
    </p:spTree>
  </p:cSld>
  <p:clrMapOvr>
    <a:overrideClrMapping bg1="dk1" tx1="lt1" bg2="dk2" tx2="lt2" accent1="accent1" accent2="accent2" accent3="accent3" accent4="accent4" accent5="accent5" accent6="accent6" hlink="hlink" folHlink="folHlink"/>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8913"/>
            <a:ext cx="8229600" cy="1143000"/>
          </a:xfrm>
        </p:spPr>
        <p:txBody>
          <a:bodyPr/>
          <a:lstStyle/>
          <a:p>
            <a:r>
              <a:rPr lang="th-TH" sz="5400" b="1" dirty="0" smtClean="0">
                <a:solidFill>
                  <a:srgbClr val="FFFF66"/>
                </a:solidFill>
                <a:latin typeface="Tahoma" pitchFamily="34" charset="0"/>
                <a:cs typeface="Tahoma" pitchFamily="34" charset="0"/>
              </a:rPr>
              <a:t>ต่อยอดความสำเร็จ</a:t>
            </a:r>
          </a:p>
        </p:txBody>
      </p:sp>
      <p:sp>
        <p:nvSpPr>
          <p:cNvPr id="46083" name="Rectangle 3"/>
          <p:cNvSpPr>
            <a:spLocks noGrp="1" noChangeArrowheads="1"/>
          </p:cNvSpPr>
          <p:nvPr>
            <p:ph idx="1"/>
          </p:nvPr>
        </p:nvSpPr>
        <p:spPr>
          <a:xfrm>
            <a:off x="252413" y="1782763"/>
            <a:ext cx="8567737" cy="4094162"/>
          </a:xfrm>
        </p:spPr>
        <p:style>
          <a:lnRef idx="2">
            <a:schemeClr val="accent1"/>
          </a:lnRef>
          <a:fillRef idx="1">
            <a:schemeClr val="lt1"/>
          </a:fillRef>
          <a:effectRef idx="0">
            <a:schemeClr val="accent1"/>
          </a:effectRef>
          <a:fontRef idx="minor">
            <a:schemeClr val="dk1"/>
          </a:fontRef>
        </p:style>
        <p:txBody>
          <a:bodyPr rtlCol="0">
            <a:normAutofit/>
          </a:bodyPr>
          <a:lstStyle/>
          <a:p>
            <a:pPr fontAlgn="auto">
              <a:spcAft>
                <a:spcPts val="0"/>
              </a:spcAft>
              <a:defRPr/>
            </a:pPr>
            <a:r>
              <a:rPr lang="th-TH" sz="3600" b="1" dirty="0" smtClean="0">
                <a:solidFill>
                  <a:schemeClr val="bg1"/>
                </a:solidFill>
                <a:latin typeface="Tahoma" pitchFamily="34" charset="0"/>
                <a:ea typeface="Tahoma" pitchFamily="34" charset="0"/>
                <a:cs typeface="Tahoma" pitchFamily="34" charset="0"/>
              </a:rPr>
              <a:t>ดำรงไว้</a:t>
            </a:r>
            <a:r>
              <a:rPr lang="th-TH" sz="3600" b="1" dirty="0">
                <a:solidFill>
                  <a:schemeClr val="bg1"/>
                </a:solidFill>
                <a:latin typeface="Tahoma" pitchFamily="34" charset="0"/>
                <a:ea typeface="Tahoma" pitchFamily="34" charset="0"/>
                <a:cs typeface="Tahoma" pitchFamily="34" charset="0"/>
              </a:rPr>
              <a:t>ซึ่งกิจกรรมสร้างเสริม</a:t>
            </a:r>
            <a:r>
              <a:rPr lang="th-TH" sz="3600" b="1" dirty="0" smtClean="0">
                <a:solidFill>
                  <a:schemeClr val="bg1"/>
                </a:solidFill>
                <a:latin typeface="Tahoma" pitchFamily="34" charset="0"/>
                <a:ea typeface="Tahoma" pitchFamily="34" charset="0"/>
                <a:cs typeface="Tahoma" pitchFamily="34" charset="0"/>
              </a:rPr>
              <a:t>สุขภาพและป้องกันควบคุมโรค</a:t>
            </a:r>
            <a:endParaRPr lang="th-TH" sz="3600" b="1" dirty="0">
              <a:solidFill>
                <a:schemeClr val="bg1"/>
              </a:solidFill>
              <a:latin typeface="Tahoma" pitchFamily="34" charset="0"/>
              <a:ea typeface="Tahoma" pitchFamily="34" charset="0"/>
              <a:cs typeface="Tahoma" pitchFamily="34" charset="0"/>
            </a:endParaRPr>
          </a:p>
          <a:p>
            <a:pPr fontAlgn="auto">
              <a:spcAft>
                <a:spcPts val="0"/>
              </a:spcAft>
              <a:defRPr/>
            </a:pPr>
            <a:r>
              <a:rPr lang="th-TH" sz="3600" b="1" dirty="0">
                <a:solidFill>
                  <a:schemeClr val="bg1"/>
                </a:solidFill>
                <a:latin typeface="Tahoma" pitchFamily="34" charset="0"/>
                <a:ea typeface="Tahoma" pitchFamily="34" charset="0"/>
                <a:cs typeface="Tahoma" pitchFamily="34" charset="0"/>
              </a:rPr>
              <a:t>พัฒนาองค์</a:t>
            </a:r>
            <a:r>
              <a:rPr lang="th-TH" sz="3600" b="1" dirty="0" smtClean="0">
                <a:solidFill>
                  <a:schemeClr val="bg1"/>
                </a:solidFill>
                <a:latin typeface="Tahoma" pitchFamily="34" charset="0"/>
                <a:ea typeface="Tahoma" pitchFamily="34" charset="0"/>
                <a:cs typeface="Tahoma" pitchFamily="34" charset="0"/>
              </a:rPr>
              <a:t>ความรู้</a:t>
            </a:r>
            <a:endParaRPr lang="th-TH" sz="3600" b="1" dirty="0">
              <a:solidFill>
                <a:schemeClr val="bg1"/>
              </a:solidFill>
              <a:latin typeface="Tahoma" pitchFamily="34" charset="0"/>
              <a:ea typeface="Tahoma" pitchFamily="34" charset="0"/>
              <a:cs typeface="Tahoma" pitchFamily="34" charset="0"/>
            </a:endParaRPr>
          </a:p>
          <a:p>
            <a:pPr fontAlgn="auto">
              <a:spcAft>
                <a:spcPts val="0"/>
              </a:spcAft>
              <a:defRPr/>
            </a:pPr>
            <a:r>
              <a:rPr lang="th-TH" sz="3600" b="1" dirty="0">
                <a:solidFill>
                  <a:schemeClr val="bg1"/>
                </a:solidFill>
                <a:latin typeface="Tahoma" pitchFamily="34" charset="0"/>
                <a:ea typeface="Tahoma" pitchFamily="34" charset="0"/>
                <a:cs typeface="Tahoma" pitchFamily="34" charset="0"/>
              </a:rPr>
              <a:t>พัฒนาระบบ</a:t>
            </a:r>
            <a:r>
              <a:rPr lang="th-TH" sz="3600" b="1" dirty="0" smtClean="0">
                <a:solidFill>
                  <a:schemeClr val="bg1"/>
                </a:solidFill>
                <a:latin typeface="Tahoma" pitchFamily="34" charset="0"/>
                <a:ea typeface="Tahoma" pitchFamily="34" charset="0"/>
                <a:cs typeface="Tahoma" pitchFamily="34" charset="0"/>
              </a:rPr>
              <a:t>สารสนเทศ ข้อมูล</a:t>
            </a:r>
            <a:endParaRPr lang="th-TH" sz="3600" b="1" dirty="0">
              <a:solidFill>
                <a:schemeClr val="bg1"/>
              </a:solidFill>
              <a:latin typeface="Tahoma" pitchFamily="34" charset="0"/>
              <a:ea typeface="Tahoma" pitchFamily="34" charset="0"/>
              <a:cs typeface="Tahoma" pitchFamily="34" charset="0"/>
            </a:endParaRPr>
          </a:p>
          <a:p>
            <a:pPr fontAlgn="auto">
              <a:spcAft>
                <a:spcPts val="0"/>
              </a:spcAft>
              <a:defRPr/>
            </a:pPr>
            <a:r>
              <a:rPr lang="th-TH" sz="3600" b="1" dirty="0">
                <a:solidFill>
                  <a:schemeClr val="bg1"/>
                </a:solidFill>
                <a:latin typeface="Tahoma" pitchFamily="34" charset="0"/>
                <a:ea typeface="Tahoma" pitchFamily="34" charset="0"/>
                <a:cs typeface="Tahoma" pitchFamily="34" charset="0"/>
              </a:rPr>
              <a:t>แสวงหาและสร้างความสัมพันธ์ที่ดีกับภาคี</a:t>
            </a:r>
            <a:r>
              <a:rPr lang="th-TH" sz="3600" b="1" dirty="0" smtClean="0">
                <a:solidFill>
                  <a:schemeClr val="bg1"/>
                </a:solidFill>
                <a:latin typeface="Tahoma" pitchFamily="34" charset="0"/>
                <a:ea typeface="Tahoma" pitchFamily="34" charset="0"/>
                <a:cs typeface="Tahoma" pitchFamily="34" charset="0"/>
              </a:rPr>
              <a:t>เครือข่ายต่างๆ</a:t>
            </a:r>
            <a:endParaRPr lang="th-TH" sz="3600" b="1" dirty="0">
              <a:solidFill>
                <a:schemeClr val="bg1"/>
              </a:solidFill>
              <a:latin typeface="Tahoma" pitchFamily="34" charset="0"/>
              <a:ea typeface="Tahoma" pitchFamily="34" charset="0"/>
              <a:cs typeface="Tahoma"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p:cNvPicPr>
            <a:picLocks noChangeAspect="1" noChangeArrowheads="1"/>
          </p:cNvPicPr>
          <p:nvPr/>
        </p:nvPicPr>
        <p:blipFill>
          <a:blip r:embed="rId2" cstate="print"/>
          <a:srcRect/>
          <a:stretch>
            <a:fillRect/>
          </a:stretch>
        </p:blipFill>
        <p:spPr bwMode="auto">
          <a:xfrm>
            <a:off x="467544" y="548680"/>
            <a:ext cx="3723153" cy="4824536"/>
          </a:xfrm>
          <a:prstGeom prst="rect">
            <a:avLst/>
          </a:prstGeom>
          <a:noFill/>
          <a:ln w="9525">
            <a:noFill/>
            <a:miter lim="800000"/>
            <a:headEnd/>
            <a:tailEnd/>
          </a:ln>
        </p:spPr>
      </p:pic>
      <p:pic>
        <p:nvPicPr>
          <p:cNvPr id="96260" name="Picture 4"/>
          <p:cNvPicPr>
            <a:picLocks noChangeAspect="1" noChangeArrowheads="1"/>
          </p:cNvPicPr>
          <p:nvPr/>
        </p:nvPicPr>
        <p:blipFill>
          <a:blip r:embed="rId3" cstate="print"/>
          <a:srcRect/>
          <a:stretch>
            <a:fillRect/>
          </a:stretch>
        </p:blipFill>
        <p:spPr bwMode="auto">
          <a:xfrm>
            <a:off x="4355976" y="980728"/>
            <a:ext cx="4200525" cy="2752725"/>
          </a:xfrm>
          <a:prstGeom prst="rect">
            <a:avLst/>
          </a:prstGeom>
          <a:noFill/>
          <a:ln w="9525">
            <a:noFill/>
            <a:miter lim="800000"/>
            <a:headEnd/>
            <a:tailEnd/>
          </a:ln>
        </p:spPr>
      </p:pic>
      <p:sp>
        <p:nvSpPr>
          <p:cNvPr id="8" name="TextBox 7"/>
          <p:cNvSpPr txBox="1"/>
          <p:nvPr/>
        </p:nvSpPr>
        <p:spPr>
          <a:xfrm>
            <a:off x="3131840" y="5301208"/>
            <a:ext cx="5616624"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th-TH" sz="4000" b="1" dirty="0" smtClean="0">
                <a:latin typeface="Tahoma" pitchFamily="34" charset="0"/>
                <a:ea typeface="Tahoma" pitchFamily="34" charset="0"/>
                <a:cs typeface="Tahoma" pitchFamily="34" charset="0"/>
              </a:rPr>
              <a:t>ขอบคุณค่ะ</a:t>
            </a:r>
            <a:endParaRPr lang="th-TH" sz="40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1500" y="1052737"/>
            <a:ext cx="8143875" cy="532859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thaiDist" eaLnBrk="1" hangingPunct="1">
              <a:buFont typeface="Arial" pitchFamily="34" charset="0"/>
              <a:buNone/>
            </a:pPr>
            <a:r>
              <a:rPr lang="th-TH" dirty="0" smtClean="0">
                <a:latin typeface="Tahoma" pitchFamily="34" charset="0"/>
                <a:ea typeface="Tahoma" pitchFamily="34" charset="0"/>
                <a:cs typeface="Tahoma" pitchFamily="34" charset="0"/>
              </a:rPr>
              <a:t>	ชุมชนที่มีการดำเนินการป้องกันและควบคุมโรคไม่ติดต่อเรื้อรัง โดยคณะทำงานระดับชุมชน ประเมินและวิเคราะห์สถานการณ์สุขภาพของชุมชน จัดทำแผนสุขภาพของชุมชน ดำเนินการตามแผน และกำกับ ติดตาม ประเมินผลการดำเนินงานโดย</a:t>
            </a:r>
            <a:r>
              <a:rPr lang="th-TH" dirty="0" smtClean="0">
                <a:solidFill>
                  <a:srgbClr val="FF0000"/>
                </a:solidFill>
                <a:latin typeface="Tahoma" pitchFamily="34" charset="0"/>
                <a:ea typeface="Tahoma" pitchFamily="34" charset="0"/>
                <a:cs typeface="Tahoma" pitchFamily="34" charset="0"/>
              </a:rPr>
              <a:t>การมีส่วนร่วมของชุมชนร่วมกัน </a:t>
            </a:r>
            <a:endParaRPr lang="en-US" dirty="0" smtClean="0">
              <a:solidFill>
                <a:srgbClr val="FF0000"/>
              </a:solidFill>
              <a:latin typeface="Tahoma" pitchFamily="34" charset="0"/>
              <a:ea typeface="Tahoma" pitchFamily="34" charset="0"/>
              <a:cs typeface="Tahoma" pitchFamily="34" charset="0"/>
            </a:endParaRPr>
          </a:p>
          <a:p>
            <a:pPr algn="thaiDist" eaLnBrk="1" hangingPunct="1">
              <a:spcBef>
                <a:spcPts val="600"/>
              </a:spcBef>
              <a:buFont typeface="Arial" pitchFamily="34" charset="0"/>
              <a:buNone/>
            </a:pPr>
            <a:r>
              <a:rPr lang="th-TH" b="1" dirty="0" smtClean="0">
                <a:latin typeface="Tahoma" pitchFamily="34" charset="0"/>
                <a:ea typeface="Tahoma" pitchFamily="34" charset="0"/>
                <a:cs typeface="Tahoma" pitchFamily="34" charset="0"/>
              </a:rPr>
              <a:t>วัตถุประสงค์</a:t>
            </a:r>
          </a:p>
          <a:p>
            <a:pPr algn="thaiDist" eaLnBrk="1" hangingPunct="1">
              <a:buFont typeface="Arial" pitchFamily="34" charset="0"/>
              <a:buNone/>
            </a:pPr>
            <a:r>
              <a:rPr lang="th-TH" dirty="0" smtClean="0">
                <a:latin typeface="Tahoma" pitchFamily="34" charset="0"/>
                <a:ea typeface="Tahoma" pitchFamily="34" charset="0"/>
                <a:cs typeface="Tahoma" pitchFamily="34" charset="0"/>
              </a:rPr>
              <a:t>	เพื่อให้สมาชิกในชุมชนมี</a:t>
            </a:r>
            <a:r>
              <a:rPr lang="th-TH" dirty="0" smtClean="0">
                <a:solidFill>
                  <a:srgbClr val="FF0000"/>
                </a:solidFill>
                <a:latin typeface="Tahoma" pitchFamily="34" charset="0"/>
                <a:ea typeface="Tahoma" pitchFamily="34" charset="0"/>
                <a:cs typeface="Tahoma" pitchFamily="34" charset="0"/>
              </a:rPr>
              <a:t>พฤติกรรมสุขภาพที่เหมาะสม จัดการตนเองได้ เข้าถึงบริการและทรัพยากรที่จำเป็น</a:t>
            </a:r>
            <a:endParaRPr lang="en-US" dirty="0">
              <a:solidFill>
                <a:srgbClr val="FF0000"/>
              </a:solidFill>
            </a:endParaRPr>
          </a:p>
        </p:txBody>
      </p:sp>
      <p:sp>
        <p:nvSpPr>
          <p:cNvPr id="18435" name="ชื่อเรื่อง 1"/>
          <p:cNvSpPr>
            <a:spLocks noGrp="1"/>
          </p:cNvSpPr>
          <p:nvPr>
            <p:ph type="title"/>
          </p:nvPr>
        </p:nvSpPr>
        <p:spPr>
          <a:xfrm>
            <a:off x="457200" y="274638"/>
            <a:ext cx="8229600" cy="868362"/>
          </a:xfrm>
        </p:spPr>
        <p:txBody>
          <a:bodyPr/>
          <a:lstStyle/>
          <a:p>
            <a:pPr algn="ctr" eaLnBrk="1" hangingPunct="1"/>
            <a:r>
              <a:rPr lang="th-TH" sz="3600" b="1" dirty="0" smtClean="0">
                <a:solidFill>
                  <a:schemeClr val="tx2">
                    <a:lumMod val="75000"/>
                  </a:schemeClr>
                </a:solidFill>
                <a:latin typeface="Tahoma" pitchFamily="34" charset="0"/>
                <a:ea typeface="Tahoma" pitchFamily="34" charset="0"/>
                <a:cs typeface="Tahoma" pitchFamily="34" charset="0"/>
              </a:rPr>
              <a:t>ชุมชนลดเสี่ยง ลดโรคไม่ติดต่อเรื้อรัง</a:t>
            </a:r>
            <a:r>
              <a:rPr lang="en-US" sz="4000" b="1" dirty="0" smtClean="0">
                <a:solidFill>
                  <a:schemeClr val="tx2">
                    <a:lumMod val="75000"/>
                  </a:schemeClr>
                </a:solidFill>
                <a:latin typeface="Tahoma" pitchFamily="34" charset="0"/>
                <a:ea typeface="Tahoma" pitchFamily="34" charset="0"/>
                <a:cs typeface="Tahoma" pitchFamily="34" charset="0"/>
              </a:rPr>
              <a:t> </a:t>
            </a:r>
            <a:endParaRPr lang="th-TH" sz="4000" dirty="0" smtClean="0">
              <a:solidFill>
                <a:schemeClr val="tx2">
                  <a:lumMod val="75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88900" y="1454150"/>
            <a:ext cx="8818563" cy="5475288"/>
            <a:chOff x="88900" y="1454150"/>
            <a:chExt cx="8818563" cy="5475288"/>
          </a:xfrm>
        </p:grpSpPr>
        <p:sp>
          <p:nvSpPr>
            <p:cNvPr id="13" name="Freeform 5"/>
            <p:cNvSpPr>
              <a:spLocks/>
            </p:cNvSpPr>
            <p:nvPr/>
          </p:nvSpPr>
          <p:spPr bwMode="auto">
            <a:xfrm>
              <a:off x="88900" y="1454150"/>
              <a:ext cx="7461250" cy="4067175"/>
            </a:xfrm>
            <a:custGeom>
              <a:avLst/>
              <a:gdLst/>
              <a:ahLst/>
              <a:cxnLst>
                <a:cxn ang="0">
                  <a:pos x="978" y="264"/>
                </a:cxn>
                <a:cxn ang="0">
                  <a:pos x="1275" y="310"/>
                </a:cxn>
                <a:cxn ang="0">
                  <a:pos x="1295" y="216"/>
                </a:cxn>
                <a:cxn ang="0">
                  <a:pos x="1389" y="51"/>
                </a:cxn>
                <a:cxn ang="0">
                  <a:pos x="1389" y="2"/>
                </a:cxn>
                <a:cxn ang="0">
                  <a:pos x="1183" y="98"/>
                </a:cxn>
                <a:cxn ang="0">
                  <a:pos x="720" y="38"/>
                </a:cxn>
                <a:cxn ang="0">
                  <a:pos x="260" y="263"/>
                </a:cxn>
                <a:cxn ang="0">
                  <a:pos x="140" y="614"/>
                </a:cxn>
                <a:cxn ang="0">
                  <a:pos x="131" y="621"/>
                </a:cxn>
                <a:cxn ang="0">
                  <a:pos x="106" y="642"/>
                </a:cxn>
                <a:cxn ang="0">
                  <a:pos x="55" y="772"/>
                </a:cxn>
                <a:cxn ang="0">
                  <a:pos x="140" y="638"/>
                </a:cxn>
                <a:cxn ang="0">
                  <a:pos x="294" y="667"/>
                </a:cxn>
                <a:cxn ang="0">
                  <a:pos x="422" y="738"/>
                </a:cxn>
                <a:cxn ang="0">
                  <a:pos x="517" y="488"/>
                </a:cxn>
                <a:cxn ang="0">
                  <a:pos x="978" y="264"/>
                </a:cxn>
              </a:cxnLst>
              <a:rect l="0" t="0" r="r" b="b"/>
              <a:pathLst>
                <a:path w="1417" h="772">
                  <a:moveTo>
                    <a:pt x="978" y="264"/>
                  </a:moveTo>
                  <a:cubicBezTo>
                    <a:pt x="1080" y="259"/>
                    <a:pt x="1176" y="290"/>
                    <a:pt x="1275" y="310"/>
                  </a:cubicBezTo>
                  <a:cubicBezTo>
                    <a:pt x="1281" y="277"/>
                    <a:pt x="1288" y="246"/>
                    <a:pt x="1295" y="216"/>
                  </a:cubicBezTo>
                  <a:cubicBezTo>
                    <a:pt x="1315" y="137"/>
                    <a:pt x="1350" y="120"/>
                    <a:pt x="1389" y="51"/>
                  </a:cubicBezTo>
                  <a:cubicBezTo>
                    <a:pt x="1417" y="0"/>
                    <a:pt x="1397" y="1"/>
                    <a:pt x="1389" y="2"/>
                  </a:cubicBezTo>
                  <a:cubicBezTo>
                    <a:pt x="1296" y="113"/>
                    <a:pt x="1277" y="92"/>
                    <a:pt x="1183" y="98"/>
                  </a:cubicBezTo>
                  <a:cubicBezTo>
                    <a:pt x="1020" y="109"/>
                    <a:pt x="877" y="32"/>
                    <a:pt x="720" y="38"/>
                  </a:cubicBezTo>
                  <a:cubicBezTo>
                    <a:pt x="571" y="45"/>
                    <a:pt x="346" y="123"/>
                    <a:pt x="260" y="263"/>
                  </a:cubicBezTo>
                  <a:cubicBezTo>
                    <a:pt x="195" y="368"/>
                    <a:pt x="169" y="494"/>
                    <a:pt x="140" y="614"/>
                  </a:cubicBezTo>
                  <a:cubicBezTo>
                    <a:pt x="131" y="621"/>
                    <a:pt x="131" y="621"/>
                    <a:pt x="131" y="621"/>
                  </a:cubicBezTo>
                  <a:cubicBezTo>
                    <a:pt x="116" y="633"/>
                    <a:pt x="113" y="636"/>
                    <a:pt x="106" y="642"/>
                  </a:cubicBezTo>
                  <a:cubicBezTo>
                    <a:pt x="0" y="715"/>
                    <a:pt x="1" y="751"/>
                    <a:pt x="55" y="772"/>
                  </a:cubicBezTo>
                  <a:cubicBezTo>
                    <a:pt x="63" y="730"/>
                    <a:pt x="106" y="654"/>
                    <a:pt x="140" y="638"/>
                  </a:cubicBezTo>
                  <a:cubicBezTo>
                    <a:pt x="175" y="614"/>
                    <a:pt x="257" y="646"/>
                    <a:pt x="294" y="667"/>
                  </a:cubicBezTo>
                  <a:cubicBezTo>
                    <a:pt x="382" y="716"/>
                    <a:pt x="389" y="720"/>
                    <a:pt x="422" y="738"/>
                  </a:cubicBezTo>
                  <a:cubicBezTo>
                    <a:pt x="445" y="651"/>
                    <a:pt x="471" y="564"/>
                    <a:pt x="517" y="488"/>
                  </a:cubicBezTo>
                  <a:cubicBezTo>
                    <a:pt x="604" y="348"/>
                    <a:pt x="829" y="270"/>
                    <a:pt x="978" y="264"/>
                  </a:cubicBezTo>
                  <a:close/>
                </a:path>
              </a:pathLst>
            </a:custGeom>
            <a:solidFill>
              <a:srgbClr val="89A355">
                <a:alpha val="2117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2311400" y="2817813"/>
              <a:ext cx="4491038" cy="3473450"/>
            </a:xfrm>
            <a:custGeom>
              <a:avLst/>
              <a:gdLst/>
              <a:ahLst/>
              <a:cxnLst>
                <a:cxn ang="0">
                  <a:pos x="249" y="588"/>
                </a:cxn>
                <a:cxn ang="0">
                  <a:pos x="676" y="526"/>
                </a:cxn>
                <a:cxn ang="0">
                  <a:pos x="853" y="51"/>
                </a:cxn>
                <a:cxn ang="0">
                  <a:pos x="556" y="5"/>
                </a:cxn>
                <a:cxn ang="0">
                  <a:pos x="95" y="229"/>
                </a:cxn>
                <a:cxn ang="0">
                  <a:pos x="0" y="479"/>
                </a:cxn>
                <a:cxn ang="0">
                  <a:pos x="24" y="492"/>
                </a:cxn>
                <a:cxn ang="0">
                  <a:pos x="249" y="588"/>
                </a:cxn>
              </a:cxnLst>
              <a:rect l="0" t="0" r="r" b="b"/>
              <a:pathLst>
                <a:path w="853" h="659">
                  <a:moveTo>
                    <a:pt x="249" y="588"/>
                  </a:moveTo>
                  <a:cubicBezTo>
                    <a:pt x="479" y="659"/>
                    <a:pt x="606" y="590"/>
                    <a:pt x="676" y="526"/>
                  </a:cubicBezTo>
                  <a:cubicBezTo>
                    <a:pt x="791" y="422"/>
                    <a:pt x="820" y="221"/>
                    <a:pt x="853" y="51"/>
                  </a:cubicBezTo>
                  <a:cubicBezTo>
                    <a:pt x="754" y="31"/>
                    <a:pt x="658" y="0"/>
                    <a:pt x="556" y="5"/>
                  </a:cubicBezTo>
                  <a:cubicBezTo>
                    <a:pt x="407" y="11"/>
                    <a:pt x="182" y="89"/>
                    <a:pt x="95" y="229"/>
                  </a:cubicBezTo>
                  <a:cubicBezTo>
                    <a:pt x="49" y="305"/>
                    <a:pt x="23" y="392"/>
                    <a:pt x="0" y="479"/>
                  </a:cubicBezTo>
                  <a:cubicBezTo>
                    <a:pt x="7" y="483"/>
                    <a:pt x="14" y="487"/>
                    <a:pt x="24" y="492"/>
                  </a:cubicBezTo>
                  <a:cubicBezTo>
                    <a:pt x="96" y="533"/>
                    <a:pt x="148" y="556"/>
                    <a:pt x="249" y="588"/>
                  </a:cubicBezTo>
                  <a:close/>
                </a:path>
              </a:pathLst>
            </a:custGeom>
            <a:solidFill>
              <a:srgbClr val="7F9F55">
                <a:alpha val="30196"/>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1447800" y="2638425"/>
              <a:ext cx="7459663" cy="4291013"/>
            </a:xfrm>
            <a:custGeom>
              <a:avLst/>
              <a:gdLst/>
              <a:ahLst/>
              <a:cxnLst>
                <a:cxn ang="0">
                  <a:pos x="55" y="773"/>
                </a:cxn>
                <a:cxn ang="0">
                  <a:pos x="140" y="638"/>
                </a:cxn>
                <a:cxn ang="0">
                  <a:pos x="294" y="667"/>
                </a:cxn>
                <a:cxn ang="0">
                  <a:pos x="446" y="752"/>
                </a:cxn>
                <a:cxn ang="0">
                  <a:pos x="575" y="814"/>
                </a:cxn>
                <a:cxn ang="0">
                  <a:pos x="1062" y="814"/>
                </a:cxn>
                <a:cxn ang="0">
                  <a:pos x="1098" y="785"/>
                </a:cxn>
                <a:cxn ang="0">
                  <a:pos x="1295" y="217"/>
                </a:cxn>
                <a:cxn ang="0">
                  <a:pos x="1388" y="51"/>
                </a:cxn>
                <a:cxn ang="0">
                  <a:pos x="1389" y="3"/>
                </a:cxn>
                <a:cxn ang="0">
                  <a:pos x="1183" y="98"/>
                </a:cxn>
                <a:cxn ang="0">
                  <a:pos x="1017" y="85"/>
                </a:cxn>
                <a:cxn ang="0">
                  <a:pos x="840" y="560"/>
                </a:cxn>
                <a:cxn ang="0">
                  <a:pos x="413" y="622"/>
                </a:cxn>
                <a:cxn ang="0">
                  <a:pos x="188" y="526"/>
                </a:cxn>
                <a:cxn ang="0">
                  <a:pos x="164" y="513"/>
                </a:cxn>
                <a:cxn ang="0">
                  <a:pos x="140" y="615"/>
                </a:cxn>
                <a:cxn ang="0">
                  <a:pos x="131" y="621"/>
                </a:cxn>
                <a:cxn ang="0">
                  <a:pos x="106" y="642"/>
                </a:cxn>
                <a:cxn ang="0">
                  <a:pos x="55" y="773"/>
                </a:cxn>
              </a:cxnLst>
              <a:rect l="0" t="0" r="r" b="b"/>
              <a:pathLst>
                <a:path w="1417" h="814">
                  <a:moveTo>
                    <a:pt x="55" y="773"/>
                  </a:moveTo>
                  <a:cubicBezTo>
                    <a:pt x="63" y="730"/>
                    <a:pt x="106" y="654"/>
                    <a:pt x="140" y="638"/>
                  </a:cubicBezTo>
                  <a:cubicBezTo>
                    <a:pt x="175" y="614"/>
                    <a:pt x="257" y="646"/>
                    <a:pt x="294" y="667"/>
                  </a:cubicBezTo>
                  <a:cubicBezTo>
                    <a:pt x="399" y="726"/>
                    <a:pt x="389" y="720"/>
                    <a:pt x="446" y="752"/>
                  </a:cubicBezTo>
                  <a:cubicBezTo>
                    <a:pt x="491" y="777"/>
                    <a:pt x="529" y="796"/>
                    <a:pt x="575" y="814"/>
                  </a:cubicBezTo>
                  <a:cubicBezTo>
                    <a:pt x="1062" y="814"/>
                    <a:pt x="1062" y="814"/>
                    <a:pt x="1062" y="814"/>
                  </a:cubicBezTo>
                  <a:cubicBezTo>
                    <a:pt x="1075" y="805"/>
                    <a:pt x="1087" y="795"/>
                    <a:pt x="1098" y="785"/>
                  </a:cubicBezTo>
                  <a:cubicBezTo>
                    <a:pt x="1235" y="661"/>
                    <a:pt x="1250" y="400"/>
                    <a:pt x="1295" y="217"/>
                  </a:cubicBezTo>
                  <a:cubicBezTo>
                    <a:pt x="1315" y="137"/>
                    <a:pt x="1349" y="120"/>
                    <a:pt x="1388" y="51"/>
                  </a:cubicBezTo>
                  <a:cubicBezTo>
                    <a:pt x="1417" y="0"/>
                    <a:pt x="1397" y="1"/>
                    <a:pt x="1389" y="3"/>
                  </a:cubicBezTo>
                  <a:cubicBezTo>
                    <a:pt x="1296" y="113"/>
                    <a:pt x="1277" y="92"/>
                    <a:pt x="1183" y="98"/>
                  </a:cubicBezTo>
                  <a:cubicBezTo>
                    <a:pt x="1126" y="102"/>
                    <a:pt x="1071" y="95"/>
                    <a:pt x="1017" y="85"/>
                  </a:cubicBezTo>
                  <a:cubicBezTo>
                    <a:pt x="984" y="255"/>
                    <a:pt x="955" y="456"/>
                    <a:pt x="840" y="560"/>
                  </a:cubicBezTo>
                  <a:cubicBezTo>
                    <a:pt x="770" y="624"/>
                    <a:pt x="643" y="693"/>
                    <a:pt x="413" y="622"/>
                  </a:cubicBezTo>
                  <a:cubicBezTo>
                    <a:pt x="312" y="590"/>
                    <a:pt x="260" y="567"/>
                    <a:pt x="188" y="526"/>
                  </a:cubicBezTo>
                  <a:cubicBezTo>
                    <a:pt x="178" y="521"/>
                    <a:pt x="171" y="517"/>
                    <a:pt x="164" y="513"/>
                  </a:cubicBezTo>
                  <a:cubicBezTo>
                    <a:pt x="156" y="547"/>
                    <a:pt x="148" y="581"/>
                    <a:pt x="140" y="615"/>
                  </a:cubicBezTo>
                  <a:cubicBezTo>
                    <a:pt x="131" y="621"/>
                    <a:pt x="131" y="621"/>
                    <a:pt x="131" y="621"/>
                  </a:cubicBezTo>
                  <a:cubicBezTo>
                    <a:pt x="116" y="634"/>
                    <a:pt x="113" y="636"/>
                    <a:pt x="106" y="642"/>
                  </a:cubicBezTo>
                  <a:cubicBezTo>
                    <a:pt x="0" y="716"/>
                    <a:pt x="1" y="751"/>
                    <a:pt x="55" y="773"/>
                  </a:cubicBezTo>
                  <a:close/>
                </a:path>
              </a:pathLst>
            </a:custGeom>
            <a:solidFill>
              <a:srgbClr val="9AAA6B">
                <a:alpha val="2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Title 3"/>
          <p:cNvSpPr>
            <a:spLocks noGrp="1"/>
          </p:cNvSpPr>
          <p:nvPr>
            <p:ph type="ctrTitle"/>
          </p:nvPr>
        </p:nvSpPr>
        <p:spPr>
          <a:xfrm>
            <a:off x="457200" y="332656"/>
            <a:ext cx="8229600" cy="1143000"/>
          </a:xfrm>
        </p:spPr>
        <p:txBody>
          <a:bodyPr/>
          <a:lstStyle/>
          <a:p>
            <a:pPr eaLnBrk="1" hangingPunct="1">
              <a:defRPr/>
            </a:pPr>
            <a:r>
              <a:rPr lang="en-US" sz="3600" b="1" cap="all" dirty="0" smtClean="0">
                <a:latin typeface="Myriad Web Pro" pitchFamily="34" charset="0"/>
              </a:rPr>
              <a:t>Healthy , low-risk Community Design</a:t>
            </a:r>
            <a:endParaRPr lang="en-US" sz="3600" b="1" cap="all" dirty="0">
              <a:latin typeface="Myriad Web Pro" pitchFamily="34" charset="0"/>
            </a:endParaRPr>
          </a:p>
        </p:txBody>
      </p:sp>
      <p:sp>
        <p:nvSpPr>
          <p:cNvPr id="5" name="Subtitle 4"/>
          <p:cNvSpPr>
            <a:spLocks noGrp="1"/>
          </p:cNvSpPr>
          <p:nvPr>
            <p:ph type="subTitle" idx="1"/>
          </p:nvPr>
        </p:nvSpPr>
        <p:spPr>
          <a:xfrm>
            <a:off x="838200" y="2590800"/>
            <a:ext cx="7467600" cy="1828800"/>
          </a:xfrm>
        </p:spPr>
        <p:txBody>
          <a:bodyPr/>
          <a:lstStyle/>
          <a:p>
            <a:pPr eaLnBrk="1" hangingPunct="1">
              <a:spcBef>
                <a:spcPts val="0"/>
              </a:spcBef>
              <a:defRPr/>
            </a:pPr>
            <a:r>
              <a:rPr lang="en-US" b="1" dirty="0" smtClean="0">
                <a:solidFill>
                  <a:schemeClr val="tx1"/>
                </a:solidFill>
                <a:latin typeface="Myriad Web Pro" pitchFamily="34" charset="0"/>
              </a:rPr>
              <a:t>Planning and designing communities that make it easier for people</a:t>
            </a:r>
          </a:p>
          <a:p>
            <a:pPr eaLnBrk="1" hangingPunct="1">
              <a:spcBef>
                <a:spcPts val="0"/>
              </a:spcBef>
              <a:defRPr/>
            </a:pPr>
            <a:r>
              <a:rPr lang="en-US" b="1" dirty="0" smtClean="0">
                <a:solidFill>
                  <a:schemeClr val="tx1"/>
                </a:solidFill>
                <a:latin typeface="Myriad Web Pro" pitchFamily="34" charset="0"/>
              </a:rPr>
              <a:t> to live healthy lives</a:t>
            </a:r>
            <a:endParaRPr lang="en-US" b="1" dirty="0">
              <a:solidFill>
                <a:schemeClr val="tx1"/>
              </a:solidFill>
              <a:latin typeface="Myriad Web Pro"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0995" name="Text Box 3"/>
          <p:cNvSpPr txBox="1">
            <a:spLocks noChangeArrowheads="1"/>
          </p:cNvSpPr>
          <p:nvPr/>
        </p:nvSpPr>
        <p:spPr bwMode="auto">
          <a:xfrm>
            <a:off x="2971800" y="714375"/>
            <a:ext cx="3124200" cy="584200"/>
          </a:xfrm>
          <a:prstGeom prst="rect">
            <a:avLst/>
          </a:prstGeom>
          <a:solidFill>
            <a:schemeClr val="folHlink"/>
          </a:solidFill>
          <a:ln w="38100">
            <a:solidFill>
              <a:schemeClr val="bg1"/>
            </a:solidFill>
            <a:miter lim="800000"/>
            <a:headEnd/>
            <a:tailEnd/>
          </a:ln>
        </p:spPr>
        <p:txBody>
          <a:bodyPr>
            <a:spAutoFit/>
          </a:bodyPr>
          <a:lstStyle/>
          <a:p>
            <a:pPr algn="ctr" eaLnBrk="0" hangingPunct="0"/>
            <a:r>
              <a:rPr lang="en-US" sz="3200" b="1">
                <a:solidFill>
                  <a:schemeClr val="bg1"/>
                </a:solidFill>
                <a:cs typeface="Cordia New" pitchFamily="34" charset="-34"/>
              </a:rPr>
              <a:t> </a:t>
            </a:r>
            <a:r>
              <a:rPr lang="th-TH" sz="3200" b="1">
                <a:solidFill>
                  <a:schemeClr val="bg1"/>
                </a:solidFill>
                <a:latin typeface="FreesiaUPC" pitchFamily="34" charset="-34"/>
                <a:cs typeface="FreesiaUPC" pitchFamily="34" charset="-34"/>
              </a:rPr>
              <a:t>ประชากร</a:t>
            </a:r>
            <a:r>
              <a:rPr lang="en-US" sz="3200" b="1">
                <a:solidFill>
                  <a:schemeClr val="bg1"/>
                </a:solidFill>
                <a:cs typeface="Cordia New" pitchFamily="34" charset="-34"/>
              </a:rPr>
              <a:t>                      </a:t>
            </a:r>
            <a:endParaRPr lang="en-US" sz="3200">
              <a:solidFill>
                <a:schemeClr val="bg1"/>
              </a:solidFill>
              <a:latin typeface="Times New Roman" pitchFamily="18" charset="0"/>
              <a:cs typeface="Cordia New" pitchFamily="34" charset="-34"/>
            </a:endParaRPr>
          </a:p>
        </p:txBody>
      </p:sp>
      <p:sp>
        <p:nvSpPr>
          <p:cNvPr id="341001" name="Text Box 9"/>
          <p:cNvSpPr txBox="1">
            <a:spLocks noChangeArrowheads="1"/>
          </p:cNvSpPr>
          <p:nvPr/>
        </p:nvSpPr>
        <p:spPr bwMode="auto">
          <a:xfrm>
            <a:off x="642938" y="762000"/>
            <a:ext cx="2024062" cy="584200"/>
          </a:xfrm>
          <a:prstGeom prst="rect">
            <a:avLst/>
          </a:prstGeom>
          <a:solidFill>
            <a:srgbClr val="66CCFF"/>
          </a:solidFill>
          <a:ln w="38100">
            <a:solidFill>
              <a:schemeClr val="bg1"/>
            </a:solidFill>
            <a:miter lim="800000"/>
            <a:headEnd/>
            <a:tailEnd/>
          </a:ln>
          <a:effectLst/>
        </p:spPr>
        <p:txBody>
          <a:bodyPr>
            <a:spAutoFit/>
          </a:bodyPr>
          <a:lstStyle/>
          <a:p>
            <a:pPr eaLnBrk="0" fontAlgn="auto" hangingPunct="0">
              <a:spcBef>
                <a:spcPts val="0"/>
              </a:spcBef>
              <a:spcAft>
                <a:spcPts val="0"/>
              </a:spcAft>
              <a:defRPr/>
            </a:pPr>
            <a:r>
              <a:rPr lang="th-TH" sz="3200" b="1" dirty="0">
                <a:solidFill>
                  <a:schemeClr val="bg1"/>
                </a:solidFill>
                <a:effectLst>
                  <a:outerShdw blurRad="38100" dist="38100" dir="2700000" algn="tl">
                    <a:srgbClr val="000000"/>
                  </a:outerShdw>
                </a:effectLst>
                <a:latin typeface="FreesiaUPC" pitchFamily="34" charset="-34"/>
                <a:cs typeface="FreesiaUPC" pitchFamily="34" charset="-34"/>
              </a:rPr>
              <a:t>ความเสี่ยงต่ำ</a:t>
            </a:r>
            <a:endParaRPr lang="en-US" sz="3200" b="1" dirty="0">
              <a:solidFill>
                <a:schemeClr val="bg1"/>
              </a:solidFill>
              <a:effectLst>
                <a:outerShdw blurRad="38100" dist="38100" dir="2700000" algn="tl">
                  <a:srgbClr val="000000"/>
                </a:outerShdw>
              </a:effectLst>
              <a:latin typeface="FreesiaUPC" pitchFamily="34" charset="-34"/>
              <a:cs typeface="FreesiaUPC" pitchFamily="34" charset="-34"/>
            </a:endParaRPr>
          </a:p>
        </p:txBody>
      </p:sp>
      <p:sp>
        <p:nvSpPr>
          <p:cNvPr id="341002" name="Text Box 10"/>
          <p:cNvSpPr txBox="1">
            <a:spLocks noChangeArrowheads="1"/>
          </p:cNvSpPr>
          <p:nvPr/>
        </p:nvSpPr>
        <p:spPr bwMode="auto">
          <a:xfrm>
            <a:off x="6324600" y="762000"/>
            <a:ext cx="1962150" cy="584200"/>
          </a:xfrm>
          <a:prstGeom prst="rect">
            <a:avLst/>
          </a:prstGeom>
          <a:solidFill>
            <a:srgbClr val="FF9900"/>
          </a:solidFill>
          <a:ln w="38100">
            <a:solidFill>
              <a:schemeClr val="bg1"/>
            </a:solidFill>
            <a:miter lim="800000"/>
            <a:headEnd/>
            <a:tailEnd/>
          </a:ln>
          <a:effectLst/>
        </p:spPr>
        <p:txBody>
          <a:bodyPr>
            <a:spAutoFit/>
          </a:bodyPr>
          <a:lstStyle/>
          <a:p>
            <a:pPr eaLnBrk="0" fontAlgn="auto" hangingPunct="0">
              <a:spcBef>
                <a:spcPts val="0"/>
              </a:spcBef>
              <a:spcAft>
                <a:spcPts val="0"/>
              </a:spcAft>
              <a:defRPr/>
            </a:pPr>
            <a:r>
              <a:rPr lang="th-TH" sz="3200" b="1" dirty="0">
                <a:solidFill>
                  <a:schemeClr val="bg1"/>
                </a:solidFill>
                <a:effectLst>
                  <a:outerShdw blurRad="38100" dist="38100" dir="2700000" algn="tl">
                    <a:srgbClr val="000000"/>
                  </a:outerShdw>
                </a:effectLst>
                <a:latin typeface="FreesiaUPC" pitchFamily="34" charset="-34"/>
                <a:cs typeface="FreesiaUPC" pitchFamily="34" charset="-34"/>
              </a:rPr>
              <a:t>ความเสี่ยงสูง</a:t>
            </a:r>
            <a:endParaRPr lang="en-US" sz="3200" b="1" dirty="0">
              <a:solidFill>
                <a:schemeClr val="bg1"/>
              </a:solidFill>
              <a:effectLst>
                <a:outerShdw blurRad="38100" dist="38100" dir="2700000" algn="tl">
                  <a:srgbClr val="000000"/>
                </a:outerShdw>
              </a:effectLst>
              <a:latin typeface="FreesiaUPC" pitchFamily="34" charset="-34"/>
              <a:cs typeface="FreesiaUPC" pitchFamily="34" charset="-34"/>
            </a:endParaRPr>
          </a:p>
        </p:txBody>
      </p:sp>
      <p:sp>
        <p:nvSpPr>
          <p:cNvPr id="341003" name="Line 11"/>
          <p:cNvSpPr>
            <a:spLocks noChangeShapeType="1"/>
          </p:cNvSpPr>
          <p:nvPr/>
        </p:nvSpPr>
        <p:spPr bwMode="auto">
          <a:xfrm>
            <a:off x="2895600" y="609600"/>
            <a:ext cx="3352800" cy="0"/>
          </a:xfrm>
          <a:prstGeom prst="line">
            <a:avLst/>
          </a:prstGeom>
          <a:noFill/>
          <a:ln w="38100">
            <a:solidFill>
              <a:srgbClr val="FFFFCC"/>
            </a:solidFill>
            <a:round/>
            <a:headEnd/>
            <a:tailEnd type="triangle" w="med" len="med"/>
          </a:ln>
        </p:spPr>
        <p:txBody>
          <a:bodyPr wrap="none" anchor="ctr"/>
          <a:lstStyle/>
          <a:p>
            <a:endParaRPr lang="th-TH"/>
          </a:p>
        </p:txBody>
      </p:sp>
      <p:sp>
        <p:nvSpPr>
          <p:cNvPr id="341004" name="Text Box 12"/>
          <p:cNvSpPr txBox="1">
            <a:spLocks noChangeArrowheads="1"/>
          </p:cNvSpPr>
          <p:nvPr/>
        </p:nvSpPr>
        <p:spPr bwMode="auto">
          <a:xfrm>
            <a:off x="2786063" y="228600"/>
            <a:ext cx="3643312" cy="461963"/>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th-TH" sz="2400" b="1" dirty="0">
                <a:solidFill>
                  <a:srgbClr val="FF33CC"/>
                </a:solidFill>
                <a:effectLst>
                  <a:outerShdw blurRad="38100" dist="38100" dir="2700000" algn="tl">
                    <a:srgbClr val="000000"/>
                  </a:outerShdw>
                </a:effectLst>
                <a:latin typeface="FreesiaUPC" pitchFamily="34" charset="-34"/>
                <a:cs typeface="FreesiaUPC" pitchFamily="34" charset="-34"/>
              </a:rPr>
              <a:t>การเปลี่ยนผ่านทางระบาดวิทยา</a:t>
            </a:r>
            <a:endParaRPr lang="en-US" sz="2400" b="1" dirty="0">
              <a:solidFill>
                <a:srgbClr val="FF33CC"/>
              </a:solidFill>
              <a:effectLst>
                <a:outerShdw blurRad="38100" dist="38100" dir="2700000" algn="tl">
                  <a:srgbClr val="000000"/>
                </a:outerShdw>
              </a:effectLst>
              <a:latin typeface="FreesiaUPC" pitchFamily="34" charset="-34"/>
              <a:cs typeface="FreesiaUPC" pitchFamily="34" charset="-34"/>
            </a:endParaRPr>
          </a:p>
        </p:txBody>
      </p:sp>
      <p:sp>
        <p:nvSpPr>
          <p:cNvPr id="341005" name="Line 13"/>
          <p:cNvSpPr>
            <a:spLocks noChangeShapeType="1"/>
          </p:cNvSpPr>
          <p:nvPr/>
        </p:nvSpPr>
        <p:spPr bwMode="auto">
          <a:xfrm flipH="1">
            <a:off x="2819400" y="1447800"/>
            <a:ext cx="3276600" cy="0"/>
          </a:xfrm>
          <a:prstGeom prst="line">
            <a:avLst/>
          </a:prstGeom>
          <a:noFill/>
          <a:ln w="38100">
            <a:solidFill>
              <a:srgbClr val="FFFFCC"/>
            </a:solidFill>
            <a:round/>
            <a:headEnd/>
            <a:tailEnd type="triangle" w="med" len="med"/>
          </a:ln>
        </p:spPr>
        <p:txBody>
          <a:bodyPr wrap="none" anchor="ctr"/>
          <a:lstStyle/>
          <a:p>
            <a:endParaRPr lang="th-TH"/>
          </a:p>
        </p:txBody>
      </p:sp>
      <p:sp>
        <p:nvSpPr>
          <p:cNvPr id="341006" name="Text Box 14"/>
          <p:cNvSpPr txBox="1">
            <a:spLocks noChangeArrowheads="1"/>
          </p:cNvSpPr>
          <p:nvPr/>
        </p:nvSpPr>
        <p:spPr bwMode="auto">
          <a:xfrm>
            <a:off x="2644775" y="1447800"/>
            <a:ext cx="3853940" cy="461665"/>
          </a:xfrm>
          <a:prstGeom prst="rect">
            <a:avLst/>
          </a:prstGeom>
          <a:noFill/>
          <a:ln w="9525">
            <a:noFill/>
            <a:miter lim="800000"/>
            <a:headEnd/>
            <a:tailEnd/>
          </a:ln>
        </p:spPr>
        <p:txBody>
          <a:bodyPr wrap="none">
            <a:spAutoFit/>
          </a:bodyPr>
          <a:lstStyle/>
          <a:p>
            <a:pPr eaLnBrk="0" hangingPunct="0"/>
            <a:r>
              <a:rPr lang="th-TH" sz="2400" b="1" dirty="0">
                <a:solidFill>
                  <a:srgbClr val="FFFF00"/>
                </a:solidFill>
                <a:latin typeface="FreesiaUPC" pitchFamily="34" charset="-34"/>
                <a:cs typeface="FreesiaUPC" pitchFamily="34" charset="-34"/>
              </a:rPr>
              <a:t>การดำเนินการแทรกแซงด้าน</a:t>
            </a:r>
            <a:r>
              <a:rPr lang="th-TH" sz="2400" b="1" dirty="0" smtClean="0">
                <a:solidFill>
                  <a:srgbClr val="FFFF00"/>
                </a:solidFill>
                <a:latin typeface="FreesiaUPC" pitchFamily="34" charset="-34"/>
                <a:cs typeface="FreesiaUPC" pitchFamily="34" charset="-34"/>
              </a:rPr>
              <a:t>สาธารณสุข</a:t>
            </a:r>
            <a:endParaRPr lang="en-US" sz="2400" dirty="0">
              <a:solidFill>
                <a:srgbClr val="FFFF00"/>
              </a:solidFill>
              <a:latin typeface="FreesiaUPC" pitchFamily="34" charset="-34"/>
              <a:cs typeface="FreesiaUPC" pitchFamily="34" charset="-34"/>
            </a:endParaRPr>
          </a:p>
        </p:txBody>
      </p:sp>
      <p:sp>
        <p:nvSpPr>
          <p:cNvPr id="341008" name="Text Box 16"/>
          <p:cNvSpPr txBox="1">
            <a:spLocks noChangeArrowheads="1"/>
          </p:cNvSpPr>
          <p:nvPr/>
        </p:nvSpPr>
        <p:spPr bwMode="auto">
          <a:xfrm>
            <a:off x="3200400" y="2652713"/>
            <a:ext cx="2819400" cy="584200"/>
          </a:xfrm>
          <a:prstGeom prst="rect">
            <a:avLst/>
          </a:prstGeom>
          <a:solidFill>
            <a:srgbClr val="00FF00"/>
          </a:solidFill>
          <a:ln w="28575">
            <a:solidFill>
              <a:schemeClr val="bg1"/>
            </a:solidFill>
            <a:miter lim="800000"/>
            <a:headEnd/>
            <a:tailEnd/>
          </a:ln>
        </p:spPr>
        <p:txBody>
          <a:bodyPr>
            <a:spAutoFit/>
          </a:bodyPr>
          <a:lstStyle/>
          <a:p>
            <a:pPr algn="ctr" eaLnBrk="0" hangingPunct="0"/>
            <a:r>
              <a:rPr lang="th-TH" sz="3200" b="1" dirty="0">
                <a:solidFill>
                  <a:schemeClr val="bg1"/>
                </a:solidFill>
                <a:latin typeface="FreesiaUPC" pitchFamily="34" charset="-34"/>
                <a:cs typeface="FreesiaUPC" pitchFamily="34" charset="-34"/>
              </a:rPr>
              <a:t>บุคคล</a:t>
            </a:r>
            <a:r>
              <a:rPr lang="en-US" sz="2400" b="1" dirty="0">
                <a:solidFill>
                  <a:schemeClr val="bg1"/>
                </a:solidFill>
                <a:latin typeface="Times New Roman" pitchFamily="18" charset="0"/>
                <a:cs typeface="Cordia New" pitchFamily="34" charset="-34"/>
              </a:rPr>
              <a:t> </a:t>
            </a:r>
          </a:p>
        </p:txBody>
      </p:sp>
      <p:sp>
        <p:nvSpPr>
          <p:cNvPr id="341013" name="Text Box 21"/>
          <p:cNvSpPr txBox="1">
            <a:spLocks noChangeArrowheads="1"/>
          </p:cNvSpPr>
          <p:nvPr/>
        </p:nvSpPr>
        <p:spPr bwMode="auto">
          <a:xfrm>
            <a:off x="642938" y="2667000"/>
            <a:ext cx="2100262" cy="584200"/>
          </a:xfrm>
          <a:prstGeom prst="rect">
            <a:avLst/>
          </a:prstGeom>
          <a:solidFill>
            <a:srgbClr val="66CCFF"/>
          </a:solidFill>
          <a:ln w="38100">
            <a:solidFill>
              <a:schemeClr val="bg1"/>
            </a:solidFill>
            <a:miter lim="800000"/>
            <a:headEnd/>
            <a:tailEnd/>
          </a:ln>
          <a:effectLst/>
        </p:spPr>
        <p:txBody>
          <a:bodyPr>
            <a:spAutoFit/>
          </a:bodyPr>
          <a:lstStyle/>
          <a:p>
            <a:pPr eaLnBrk="0" fontAlgn="auto" hangingPunct="0">
              <a:spcBef>
                <a:spcPts val="0"/>
              </a:spcBef>
              <a:spcAft>
                <a:spcPts val="0"/>
              </a:spcAft>
              <a:defRPr/>
            </a:pPr>
            <a:r>
              <a:rPr lang="en-US" sz="3200" b="1" dirty="0">
                <a:solidFill>
                  <a:schemeClr val="bg1"/>
                </a:solidFill>
                <a:effectLst>
                  <a:outerShdw blurRad="38100" dist="38100" dir="2700000" algn="tl">
                    <a:srgbClr val="000000"/>
                  </a:outerShdw>
                </a:effectLst>
                <a:latin typeface="FreesiaUPC" pitchFamily="34" charset="-34"/>
                <a:cs typeface="FreesiaUPC" pitchFamily="34" charset="-34"/>
              </a:rPr>
              <a:t> </a:t>
            </a:r>
            <a:r>
              <a:rPr lang="th-TH" sz="3200" b="1" dirty="0">
                <a:solidFill>
                  <a:schemeClr val="bg1"/>
                </a:solidFill>
                <a:effectLst>
                  <a:outerShdw blurRad="38100" dist="38100" dir="2700000" algn="tl">
                    <a:srgbClr val="000000"/>
                  </a:outerShdw>
                </a:effectLst>
                <a:latin typeface="FreesiaUPC" pitchFamily="34" charset="-34"/>
                <a:cs typeface="FreesiaUPC" pitchFamily="34" charset="-34"/>
              </a:rPr>
              <a:t>ความเสี่ยงต่ำ</a:t>
            </a:r>
            <a:endParaRPr lang="en-US" sz="3200" dirty="0">
              <a:solidFill>
                <a:schemeClr val="bg1"/>
              </a:solidFill>
              <a:effectLst>
                <a:outerShdw blurRad="38100" dist="38100" dir="2700000" algn="tl">
                  <a:srgbClr val="000000"/>
                </a:outerShdw>
              </a:effectLst>
              <a:latin typeface="Times New Roman" pitchFamily="18" charset="0"/>
              <a:cs typeface="+mn-cs"/>
            </a:endParaRPr>
          </a:p>
        </p:txBody>
      </p:sp>
      <p:sp>
        <p:nvSpPr>
          <p:cNvPr id="341014" name="Text Box 22"/>
          <p:cNvSpPr txBox="1">
            <a:spLocks noChangeArrowheads="1"/>
          </p:cNvSpPr>
          <p:nvPr/>
        </p:nvSpPr>
        <p:spPr bwMode="auto">
          <a:xfrm>
            <a:off x="6324600" y="2667000"/>
            <a:ext cx="2033588" cy="584200"/>
          </a:xfrm>
          <a:prstGeom prst="rect">
            <a:avLst/>
          </a:prstGeom>
          <a:solidFill>
            <a:srgbClr val="FF9900"/>
          </a:solidFill>
          <a:ln w="38100">
            <a:solidFill>
              <a:schemeClr val="bg1"/>
            </a:solidFill>
            <a:miter lim="800000"/>
            <a:headEnd/>
            <a:tailEnd/>
          </a:ln>
          <a:effectLst/>
        </p:spPr>
        <p:txBody>
          <a:bodyPr>
            <a:spAutoFit/>
          </a:bodyPr>
          <a:lstStyle/>
          <a:p>
            <a:pPr eaLnBrk="0" fontAlgn="auto" hangingPunct="0">
              <a:spcBef>
                <a:spcPts val="0"/>
              </a:spcBef>
              <a:spcAft>
                <a:spcPts val="0"/>
              </a:spcAft>
              <a:defRPr/>
            </a:pPr>
            <a:r>
              <a:rPr lang="th-TH" sz="3200" b="1" dirty="0">
                <a:solidFill>
                  <a:schemeClr val="bg1"/>
                </a:solidFill>
                <a:effectLst>
                  <a:outerShdw blurRad="38100" dist="38100" dir="2700000" algn="tl">
                    <a:srgbClr val="000000"/>
                  </a:outerShdw>
                </a:effectLst>
                <a:latin typeface="FreesiaUPC" pitchFamily="34" charset="-34"/>
                <a:cs typeface="FreesiaUPC" pitchFamily="34" charset="-34"/>
              </a:rPr>
              <a:t>ความเสี่ยงสูง</a:t>
            </a:r>
            <a:endParaRPr lang="en-US" sz="3200" b="1" dirty="0">
              <a:solidFill>
                <a:schemeClr val="bg1"/>
              </a:solidFill>
              <a:effectLst>
                <a:outerShdw blurRad="38100" dist="38100" dir="2700000" algn="tl">
                  <a:srgbClr val="000000"/>
                </a:outerShdw>
              </a:effectLst>
              <a:latin typeface="FreesiaUPC" pitchFamily="34" charset="-34"/>
              <a:cs typeface="FreesiaUPC" pitchFamily="34" charset="-34"/>
            </a:endParaRPr>
          </a:p>
        </p:txBody>
      </p:sp>
      <p:sp>
        <p:nvSpPr>
          <p:cNvPr id="341015" name="Line 23"/>
          <p:cNvSpPr>
            <a:spLocks noChangeShapeType="1"/>
          </p:cNvSpPr>
          <p:nvPr/>
        </p:nvSpPr>
        <p:spPr bwMode="auto">
          <a:xfrm>
            <a:off x="3124200" y="2514600"/>
            <a:ext cx="2971800" cy="0"/>
          </a:xfrm>
          <a:prstGeom prst="line">
            <a:avLst/>
          </a:prstGeom>
          <a:noFill/>
          <a:ln w="38100">
            <a:solidFill>
              <a:srgbClr val="FFFFCC"/>
            </a:solidFill>
            <a:round/>
            <a:headEnd/>
            <a:tailEnd type="triangle" w="med" len="med"/>
          </a:ln>
        </p:spPr>
        <p:txBody>
          <a:bodyPr wrap="none" anchor="ctr"/>
          <a:lstStyle/>
          <a:p>
            <a:endParaRPr lang="th-TH"/>
          </a:p>
        </p:txBody>
      </p:sp>
      <p:sp>
        <p:nvSpPr>
          <p:cNvPr id="341016" name="Line 24"/>
          <p:cNvSpPr>
            <a:spLocks noChangeShapeType="1"/>
          </p:cNvSpPr>
          <p:nvPr/>
        </p:nvSpPr>
        <p:spPr bwMode="auto">
          <a:xfrm flipH="1">
            <a:off x="3124200" y="3352800"/>
            <a:ext cx="2895600" cy="0"/>
          </a:xfrm>
          <a:prstGeom prst="line">
            <a:avLst/>
          </a:prstGeom>
          <a:noFill/>
          <a:ln w="38100">
            <a:solidFill>
              <a:srgbClr val="FFFFCC"/>
            </a:solidFill>
            <a:round/>
            <a:headEnd/>
            <a:tailEnd type="triangle" w="med" len="med"/>
          </a:ln>
        </p:spPr>
        <p:txBody>
          <a:bodyPr wrap="none" anchor="ctr"/>
          <a:lstStyle/>
          <a:p>
            <a:endParaRPr lang="th-TH"/>
          </a:p>
        </p:txBody>
      </p:sp>
      <p:sp>
        <p:nvSpPr>
          <p:cNvPr id="341017" name="Text Box 25"/>
          <p:cNvSpPr txBox="1">
            <a:spLocks noChangeArrowheads="1"/>
          </p:cNvSpPr>
          <p:nvPr/>
        </p:nvSpPr>
        <p:spPr bwMode="auto">
          <a:xfrm>
            <a:off x="3024188" y="2143125"/>
            <a:ext cx="3048000" cy="461963"/>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th-TH" sz="2400" b="1" dirty="0">
                <a:solidFill>
                  <a:srgbClr val="FF33CC"/>
                </a:solidFill>
                <a:effectLst>
                  <a:outerShdw blurRad="38100" dist="38100" dir="2700000" algn="tl">
                    <a:srgbClr val="000000"/>
                  </a:outerShdw>
                </a:effectLst>
                <a:latin typeface="FreesiaUPC" pitchFamily="34" charset="-34"/>
                <a:cs typeface="FreesiaUPC" pitchFamily="34" charset="-34"/>
              </a:rPr>
              <a:t>การเปลี่ยนผ่านทางระบาดวิ</a:t>
            </a:r>
            <a:r>
              <a:rPr lang="th-TH" sz="2400" b="1" dirty="0">
                <a:solidFill>
                  <a:srgbClr val="FF33CC"/>
                </a:solidFill>
                <a:latin typeface="FreesiaUPC" pitchFamily="34" charset="-34"/>
                <a:cs typeface="FreesiaUPC" pitchFamily="34" charset="-34"/>
              </a:rPr>
              <a:t>ทยา</a:t>
            </a:r>
            <a:endParaRPr lang="en-US" sz="2400" dirty="0">
              <a:solidFill>
                <a:srgbClr val="FF33CC"/>
              </a:solidFill>
              <a:latin typeface="FreesiaUPC" pitchFamily="34" charset="-34"/>
              <a:cs typeface="FreesiaUPC" pitchFamily="34" charset="-34"/>
            </a:endParaRPr>
          </a:p>
        </p:txBody>
      </p:sp>
      <p:sp>
        <p:nvSpPr>
          <p:cNvPr id="341018" name="Text Box 26"/>
          <p:cNvSpPr txBox="1">
            <a:spLocks noChangeArrowheads="1"/>
          </p:cNvSpPr>
          <p:nvPr/>
        </p:nvSpPr>
        <p:spPr bwMode="auto">
          <a:xfrm>
            <a:off x="2838829" y="3352800"/>
            <a:ext cx="3376245" cy="461665"/>
          </a:xfrm>
          <a:prstGeom prst="rect">
            <a:avLst/>
          </a:prstGeom>
          <a:noFill/>
          <a:ln w="9525">
            <a:noFill/>
            <a:miter lim="800000"/>
            <a:headEnd/>
            <a:tailEnd/>
          </a:ln>
        </p:spPr>
        <p:txBody>
          <a:bodyPr wrap="none">
            <a:spAutoFit/>
          </a:bodyPr>
          <a:lstStyle/>
          <a:p>
            <a:pPr eaLnBrk="0" hangingPunct="0"/>
            <a:r>
              <a:rPr lang="th-TH" sz="2400" b="1" dirty="0" smtClean="0">
                <a:solidFill>
                  <a:srgbClr val="FFFF00"/>
                </a:solidFill>
                <a:latin typeface="FreesiaUPC" pitchFamily="34" charset="-34"/>
                <a:cs typeface="FreesiaUPC" pitchFamily="34" charset="-34"/>
              </a:rPr>
              <a:t>การดำเนินการแทรกแซงด้านคลินิก</a:t>
            </a:r>
            <a:endParaRPr lang="en-US" sz="3600" dirty="0">
              <a:solidFill>
                <a:srgbClr val="FFFF00"/>
              </a:solidFill>
              <a:latin typeface="Times New Roman" pitchFamily="18" charset="0"/>
              <a:cs typeface="Cordia New" pitchFamily="34" charset="-34"/>
            </a:endParaRPr>
          </a:p>
        </p:txBody>
      </p:sp>
      <p:pic>
        <p:nvPicPr>
          <p:cNvPr id="341019" name="Picture 27" descr="auto0"/>
          <p:cNvPicPr>
            <a:picLocks noChangeAspect="1" noChangeArrowheads="1"/>
          </p:cNvPicPr>
          <p:nvPr/>
        </p:nvPicPr>
        <p:blipFill>
          <a:blip r:embed="rId3" cstate="email"/>
          <a:srcRect/>
          <a:stretch>
            <a:fillRect/>
          </a:stretch>
        </p:blipFill>
        <p:spPr bwMode="auto">
          <a:xfrm>
            <a:off x="2286000" y="3714750"/>
            <a:ext cx="4714875" cy="2928938"/>
          </a:xfrm>
          <a:prstGeom prst="rect">
            <a:avLst/>
          </a:prstGeom>
          <a:noFill/>
          <a:ln w="9525">
            <a:noFill/>
            <a:miter lim="800000"/>
            <a:headEnd/>
            <a:tailEnd/>
          </a:ln>
        </p:spPr>
      </p:pic>
      <p:sp>
        <p:nvSpPr>
          <p:cNvPr id="47121" name="Oval 16"/>
          <p:cNvSpPr>
            <a:spLocks noChangeArrowheads="1"/>
          </p:cNvSpPr>
          <p:nvPr/>
        </p:nvSpPr>
        <p:spPr bwMode="auto">
          <a:xfrm>
            <a:off x="4500563" y="4572000"/>
            <a:ext cx="857250" cy="785813"/>
          </a:xfrm>
          <a:prstGeom prst="ellipse">
            <a:avLst/>
          </a:prstGeom>
          <a:solidFill>
            <a:schemeClr val="accent1"/>
          </a:solidFill>
          <a:ln w="9525" algn="ctr">
            <a:solidFill>
              <a:schemeClr val="tx1"/>
            </a:solidFill>
            <a:round/>
            <a:headEnd/>
            <a:tailEnd/>
          </a:ln>
        </p:spPr>
        <p:txBody>
          <a:bodyPr lIns="36000" tIns="36000" rIns="36000" bIns="36000"/>
          <a:lstStyle/>
          <a:p>
            <a:r>
              <a:rPr lang="th-TH" sz="1600" b="1">
                <a:latin typeface="FreesiaUPC" pitchFamily="34" charset="-34"/>
                <a:cs typeface="FreesiaUPC" pitchFamily="34" charset="-34"/>
              </a:rPr>
              <a:t>ภาระสุขภาพ</a:t>
            </a:r>
          </a:p>
        </p:txBody>
      </p:sp>
      <p:sp>
        <p:nvSpPr>
          <p:cNvPr id="47122" name="TextBox 17"/>
          <p:cNvSpPr txBox="1">
            <a:spLocks noChangeArrowheads="1"/>
          </p:cNvSpPr>
          <p:nvPr/>
        </p:nvSpPr>
        <p:spPr bwMode="auto">
          <a:xfrm>
            <a:off x="2428875" y="3773488"/>
            <a:ext cx="4429125" cy="369887"/>
          </a:xfrm>
          <a:prstGeom prst="rect">
            <a:avLst/>
          </a:prstGeom>
          <a:solidFill>
            <a:schemeClr val="bg1"/>
          </a:solidFill>
          <a:ln w="9525">
            <a:noFill/>
            <a:miter lim="800000"/>
            <a:headEnd/>
            <a:tailEnd/>
          </a:ln>
        </p:spPr>
        <p:txBody>
          <a:bodyPr>
            <a:spAutoFit/>
          </a:bodyPr>
          <a:lstStyle/>
          <a:p>
            <a:r>
              <a:rPr lang="th-TH" sz="1800" b="1">
                <a:latin typeface="FreesiaUPC" pitchFamily="34" charset="-34"/>
                <a:cs typeface="FreesiaUPC" pitchFamily="34" charset="-34"/>
              </a:rPr>
              <a:t>ความสัมพันธ์ระหว่างกลยุทธ์ประชากรและกลยุทธ์กลุ่มเสี่ยงสูง</a:t>
            </a:r>
          </a:p>
        </p:txBody>
      </p:sp>
      <p:sp>
        <p:nvSpPr>
          <p:cNvPr id="47123" name="TextBox 18"/>
          <p:cNvSpPr txBox="1">
            <a:spLocks noChangeArrowheads="1"/>
          </p:cNvSpPr>
          <p:nvPr/>
        </p:nvSpPr>
        <p:spPr bwMode="auto">
          <a:xfrm>
            <a:off x="2357438" y="4572000"/>
            <a:ext cx="1571625" cy="769938"/>
          </a:xfrm>
          <a:prstGeom prst="rect">
            <a:avLst/>
          </a:prstGeom>
          <a:solidFill>
            <a:schemeClr val="bg1"/>
          </a:solidFill>
          <a:ln w="9525">
            <a:noFill/>
            <a:miter lim="800000"/>
            <a:headEnd/>
            <a:tailEnd/>
          </a:ln>
        </p:spPr>
        <p:txBody>
          <a:bodyPr>
            <a:spAutoFit/>
          </a:bodyPr>
          <a:lstStyle/>
          <a:p>
            <a:r>
              <a:rPr lang="th-TH" sz="1600" b="1" dirty="0">
                <a:latin typeface="FreesiaUPC" pitchFamily="34" charset="-34"/>
                <a:cs typeface="FreesiaUPC" pitchFamily="34" charset="-34"/>
              </a:rPr>
              <a:t>กลยุทธ์กลุ่มเสี่ยงสูง</a:t>
            </a:r>
          </a:p>
          <a:p>
            <a:r>
              <a:rPr lang="th-TH" sz="1400" dirty="0">
                <a:latin typeface="FreesiaUPC" pitchFamily="34" charset="-34"/>
                <a:cs typeface="FreesiaUPC" pitchFamily="34" charset="-34"/>
              </a:rPr>
              <a:t>การจัดการผู้มารับบริการรายคน</a:t>
            </a:r>
          </a:p>
        </p:txBody>
      </p:sp>
      <p:sp>
        <p:nvSpPr>
          <p:cNvPr id="20" name="TextBox 19"/>
          <p:cNvSpPr txBox="1"/>
          <p:nvPr/>
        </p:nvSpPr>
        <p:spPr>
          <a:xfrm>
            <a:off x="5357818" y="5036778"/>
            <a:ext cx="1571636" cy="892552"/>
          </a:xfrm>
          <a:prstGeom prst="rect">
            <a:avLst/>
          </a:prstGeom>
          <a:solidFill>
            <a:schemeClr val="bg1"/>
          </a:solidFill>
          <a:effectLst>
            <a:softEdge rad="63500"/>
          </a:effectLst>
        </p:spPr>
        <p:txBody>
          <a:bodyPr>
            <a:spAutoFit/>
          </a:bodyPr>
          <a:lstStyle/>
          <a:p>
            <a:pPr fontAlgn="auto">
              <a:spcBef>
                <a:spcPts val="0"/>
              </a:spcBef>
              <a:spcAft>
                <a:spcPts val="0"/>
              </a:spcAft>
              <a:defRPr/>
            </a:pPr>
            <a:r>
              <a:rPr lang="th-TH" sz="1600" b="1" dirty="0">
                <a:latin typeface="FreesiaUPC" pitchFamily="34" charset="-34"/>
                <a:cs typeface="FreesiaUPC" pitchFamily="34" charset="-34"/>
              </a:rPr>
              <a:t>กลยุทธ์ประชากร</a:t>
            </a:r>
          </a:p>
          <a:p>
            <a:pPr fontAlgn="auto">
              <a:spcBef>
                <a:spcPts val="0"/>
              </a:spcBef>
              <a:spcAft>
                <a:spcPts val="0"/>
              </a:spcAft>
              <a:buFontTx/>
              <a:buChar char="-"/>
              <a:defRPr/>
            </a:pPr>
            <a:r>
              <a:rPr lang="th-TH" sz="1200" dirty="0">
                <a:latin typeface="FreesiaUPC" pitchFamily="34" charset="-34"/>
                <a:cs typeface="FreesiaUPC" pitchFamily="34" charset="-34"/>
              </a:rPr>
              <a:t>นโยบายสุขภาพ</a:t>
            </a:r>
          </a:p>
          <a:p>
            <a:pPr fontAlgn="auto">
              <a:spcBef>
                <a:spcPts val="0"/>
              </a:spcBef>
              <a:spcAft>
                <a:spcPts val="0"/>
              </a:spcAft>
              <a:buFontTx/>
              <a:buChar char="-"/>
              <a:defRPr/>
            </a:pPr>
            <a:r>
              <a:rPr lang="th-TH" sz="1200" dirty="0">
                <a:latin typeface="FreesiaUPC" pitchFamily="34" charset="-34"/>
                <a:cs typeface="FreesiaUPC" pitchFamily="34" charset="-34"/>
              </a:rPr>
              <a:t>การให้การศึกษาสุขภาพ</a:t>
            </a:r>
          </a:p>
          <a:p>
            <a:pPr fontAlgn="auto">
              <a:spcBef>
                <a:spcPts val="0"/>
              </a:spcBef>
              <a:spcAft>
                <a:spcPts val="0"/>
              </a:spcAft>
              <a:buFontTx/>
              <a:buChar char="-"/>
              <a:defRPr/>
            </a:pPr>
            <a:r>
              <a:rPr lang="th-TH" sz="1200" dirty="0">
                <a:latin typeface="FreesiaUPC" pitchFamily="34" charset="-34"/>
                <a:cs typeface="FreesiaUPC" pitchFamily="34" charset="-34"/>
              </a:rPr>
              <a:t> สิ่งแวดล้อมเพื่อสุขภาพ</a:t>
            </a:r>
          </a:p>
        </p:txBody>
      </p:sp>
      <p:cxnSp>
        <p:nvCxnSpPr>
          <p:cNvPr id="47127" name="Straight Connector 21"/>
          <p:cNvCxnSpPr>
            <a:cxnSpLocks noChangeShapeType="1"/>
          </p:cNvCxnSpPr>
          <p:nvPr/>
        </p:nvCxnSpPr>
        <p:spPr bwMode="auto">
          <a:xfrm flipV="1">
            <a:off x="3143250" y="4857750"/>
            <a:ext cx="3357563" cy="1071563"/>
          </a:xfrm>
          <a:prstGeom prst="line">
            <a:avLst/>
          </a:prstGeom>
          <a:noFill/>
          <a:ln w="19050" algn="ctr">
            <a:solidFill>
              <a:schemeClr val="tx1"/>
            </a:solidFill>
            <a:round/>
            <a:headEnd/>
            <a:tailEnd/>
          </a:ln>
        </p:spPr>
      </p:cxnSp>
      <p:cxnSp>
        <p:nvCxnSpPr>
          <p:cNvPr id="47128" name="Straight Connector 28"/>
          <p:cNvCxnSpPr>
            <a:cxnSpLocks noChangeShapeType="1"/>
          </p:cNvCxnSpPr>
          <p:nvPr/>
        </p:nvCxnSpPr>
        <p:spPr bwMode="auto">
          <a:xfrm flipV="1">
            <a:off x="3143250" y="5929313"/>
            <a:ext cx="3571875" cy="71437"/>
          </a:xfrm>
          <a:prstGeom prst="line">
            <a:avLst/>
          </a:prstGeom>
          <a:noFill/>
          <a:ln w="19050" algn="ctr">
            <a:solidFill>
              <a:schemeClr val="tx1"/>
            </a:solidFill>
            <a:round/>
            <a:headEnd/>
            <a:tailEnd/>
          </a:ln>
        </p:spPr>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ตัวยึดเนื้อหา 2" descr="IMG_1683.JPG"/>
          <p:cNvPicPr>
            <a:picLocks noGrp="1" noChangeAspect="1"/>
          </p:cNvPicPr>
          <p:nvPr>
            <p:ph/>
          </p:nvPr>
        </p:nvPicPr>
        <p:blipFill>
          <a:blip r:embed="rId2" cstate="email"/>
          <a:stretch>
            <a:fillRect/>
          </a:stretch>
        </p:blipFill>
        <p:spPr>
          <a:xfrm>
            <a:off x="179512" y="1628800"/>
            <a:ext cx="4890751" cy="3256277"/>
          </a:xfrm>
        </p:spPr>
      </p:pic>
      <p:pic>
        <p:nvPicPr>
          <p:cNvPr id="4" name="ตัวยึดเนื้อหา 2" descr="IMG_1694.JPG"/>
          <p:cNvPicPr>
            <a:picLocks noChangeAspect="1"/>
          </p:cNvPicPr>
          <p:nvPr/>
        </p:nvPicPr>
        <p:blipFill>
          <a:blip r:embed="rId3" cstate="email"/>
          <a:stretch>
            <a:fillRect/>
          </a:stretch>
        </p:blipFill>
        <p:spPr>
          <a:xfrm>
            <a:off x="4644008" y="548680"/>
            <a:ext cx="3895964" cy="585152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ยึดเนื้อหา 4" descr="IMG_1805.JPG"/>
          <p:cNvPicPr>
            <a:picLocks noGrp="1" noChangeAspect="1"/>
          </p:cNvPicPr>
          <p:nvPr>
            <p:ph/>
          </p:nvPr>
        </p:nvPicPr>
        <p:blipFill>
          <a:blip r:embed="rId2" cstate="email"/>
          <a:stretch>
            <a:fillRect/>
          </a:stretch>
        </p:blipFill>
        <p:spPr>
          <a:xfrm>
            <a:off x="467544" y="0"/>
            <a:ext cx="2235096" cy="3356993"/>
          </a:xfrm>
        </p:spPr>
      </p:pic>
      <p:pic>
        <p:nvPicPr>
          <p:cNvPr id="6" name="รูปภาพ 5" descr="IMG_1787.JPG"/>
          <p:cNvPicPr>
            <a:picLocks noChangeAspect="1"/>
          </p:cNvPicPr>
          <p:nvPr/>
        </p:nvPicPr>
        <p:blipFill>
          <a:blip r:embed="rId3" cstate="email"/>
          <a:stretch>
            <a:fillRect/>
          </a:stretch>
        </p:blipFill>
        <p:spPr>
          <a:xfrm>
            <a:off x="467544" y="3473624"/>
            <a:ext cx="2253328" cy="3384376"/>
          </a:xfrm>
          <a:prstGeom prst="rect">
            <a:avLst/>
          </a:prstGeom>
        </p:spPr>
      </p:pic>
      <p:pic>
        <p:nvPicPr>
          <p:cNvPr id="7" name="รูปภาพ 6" descr="IMG_1698.JPG"/>
          <p:cNvPicPr>
            <a:picLocks noChangeAspect="1"/>
          </p:cNvPicPr>
          <p:nvPr/>
        </p:nvPicPr>
        <p:blipFill>
          <a:blip r:embed="rId4" cstate="email"/>
          <a:stretch>
            <a:fillRect/>
          </a:stretch>
        </p:blipFill>
        <p:spPr>
          <a:xfrm>
            <a:off x="2915816" y="980728"/>
            <a:ext cx="6086130" cy="426818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p:nvPr>
        </p:nvSpPr>
        <p:spPr>
          <a:xfrm>
            <a:off x="457200" y="274639"/>
            <a:ext cx="8229600" cy="562074"/>
          </a:xfrm>
        </p:spPr>
        <p:style>
          <a:lnRef idx="0">
            <a:schemeClr val="accent1"/>
          </a:lnRef>
          <a:fillRef idx="3">
            <a:schemeClr val="accent1"/>
          </a:fillRef>
          <a:effectRef idx="3">
            <a:schemeClr val="accent1"/>
          </a:effectRef>
          <a:fontRef idx="minor">
            <a:schemeClr val="lt1"/>
          </a:fontRef>
        </p:style>
        <p:txBody>
          <a:bodyPr>
            <a:normAutofit/>
          </a:bodyPr>
          <a:lstStyle/>
          <a:p>
            <a:pPr algn="ctr">
              <a:buNone/>
            </a:pPr>
            <a:r>
              <a:rPr lang="th-TH" sz="2400" b="1" dirty="0" smtClean="0">
                <a:latin typeface="Tahoma" pitchFamily="34" charset="0"/>
                <a:ea typeface="Tahoma" pitchFamily="34" charset="0"/>
                <a:cs typeface="Tahoma" pitchFamily="34" charset="0"/>
              </a:rPr>
              <a:t>ระบบรถจักรยานเช่าสาธารณะ (</a:t>
            </a:r>
            <a:r>
              <a:rPr lang="en-US" sz="2400" b="1" dirty="0" smtClean="0">
                <a:latin typeface="Tahoma" pitchFamily="34" charset="0"/>
                <a:ea typeface="Tahoma" pitchFamily="34" charset="0"/>
                <a:cs typeface="Tahoma" pitchFamily="34" charset="0"/>
              </a:rPr>
              <a:t>Bike Sharing Programs)</a:t>
            </a:r>
            <a:endParaRPr lang="th-TH" sz="2400" dirty="0">
              <a:latin typeface="Tahoma" pitchFamily="34" charset="0"/>
              <a:ea typeface="Tahoma" pitchFamily="34" charset="0"/>
              <a:cs typeface="Tahoma" pitchFamily="34" charset="0"/>
            </a:endParaRPr>
          </a:p>
        </p:txBody>
      </p:sp>
      <p:sp>
        <p:nvSpPr>
          <p:cNvPr id="92162" name="AutoShape 2" descr="http://upload.wikimedia.org/wikipedia/commons/thumb/f/f7/Velibvelo1.jpg/180px-Velibvelo1.jpg"/>
          <p:cNvSpPr>
            <a:spLocks noChangeAspect="1" noChangeArrowheads="1"/>
          </p:cNvSpPr>
          <p:nvPr/>
        </p:nvSpPr>
        <p:spPr bwMode="auto">
          <a:xfrm>
            <a:off x="9842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92163" name="Picture 3" descr="C:\Users\jureeporn\Downloads\180px-Velib_station_(887339707).jpg"/>
          <p:cNvPicPr>
            <a:picLocks noChangeAspect="1" noChangeArrowheads="1"/>
          </p:cNvPicPr>
          <p:nvPr/>
        </p:nvPicPr>
        <p:blipFill>
          <a:blip r:embed="rId2" cstate="print"/>
          <a:srcRect/>
          <a:stretch>
            <a:fillRect/>
          </a:stretch>
        </p:blipFill>
        <p:spPr bwMode="auto">
          <a:xfrm>
            <a:off x="467544" y="1412776"/>
            <a:ext cx="2970330" cy="3960440"/>
          </a:xfrm>
          <a:prstGeom prst="rect">
            <a:avLst/>
          </a:prstGeom>
          <a:noFill/>
        </p:spPr>
      </p:pic>
      <p:pic>
        <p:nvPicPr>
          <p:cNvPr id="92164" name="Picture 4" descr="C:\Users\jureeporn\Downloads\180px-Velibvelo1.jpg"/>
          <p:cNvPicPr>
            <a:picLocks noChangeAspect="1" noChangeArrowheads="1"/>
          </p:cNvPicPr>
          <p:nvPr/>
        </p:nvPicPr>
        <p:blipFill>
          <a:blip r:embed="rId3" cstate="print"/>
          <a:srcRect/>
          <a:stretch>
            <a:fillRect/>
          </a:stretch>
        </p:blipFill>
        <p:spPr bwMode="auto">
          <a:xfrm>
            <a:off x="4499992" y="1196752"/>
            <a:ext cx="2634439" cy="1800200"/>
          </a:xfrm>
          <a:prstGeom prst="rect">
            <a:avLst/>
          </a:prstGeom>
          <a:noFill/>
        </p:spPr>
      </p:pic>
      <p:pic>
        <p:nvPicPr>
          <p:cNvPr id="92165" name="Picture 5" descr="C:\Users\jureeporn\Downloads\180px-Barcelona_bike_program.JPG"/>
          <p:cNvPicPr>
            <a:picLocks noChangeAspect="1" noChangeArrowheads="1"/>
          </p:cNvPicPr>
          <p:nvPr/>
        </p:nvPicPr>
        <p:blipFill>
          <a:blip r:embed="rId4" cstate="print"/>
          <a:srcRect/>
          <a:stretch>
            <a:fillRect/>
          </a:stretch>
        </p:blipFill>
        <p:spPr bwMode="auto">
          <a:xfrm>
            <a:off x="4860032" y="3429000"/>
            <a:ext cx="2286000" cy="30734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Users\jureeporn\Downloads\87B30028.jpg"/>
          <p:cNvPicPr>
            <a:picLocks noChangeAspect="1" noChangeArrowheads="1"/>
          </p:cNvPicPr>
          <p:nvPr/>
        </p:nvPicPr>
        <p:blipFill>
          <a:blip r:embed="rId2" cstate="email"/>
          <a:srcRect/>
          <a:stretch>
            <a:fillRect/>
          </a:stretch>
        </p:blipFill>
        <p:spPr bwMode="auto">
          <a:xfrm>
            <a:off x="251520" y="1844824"/>
            <a:ext cx="4496048" cy="3372036"/>
          </a:xfrm>
          <a:prstGeom prst="rect">
            <a:avLst/>
          </a:prstGeom>
          <a:noFill/>
        </p:spPr>
      </p:pic>
      <p:pic>
        <p:nvPicPr>
          <p:cNvPr id="121859" name="Picture 3" descr="C:\Users\jureeporn\Downloads\87B30030.jpg"/>
          <p:cNvPicPr>
            <a:picLocks noChangeAspect="1" noChangeArrowheads="1"/>
          </p:cNvPicPr>
          <p:nvPr/>
        </p:nvPicPr>
        <p:blipFill>
          <a:blip r:embed="rId3" cstate="email"/>
          <a:srcRect/>
          <a:stretch>
            <a:fillRect/>
          </a:stretch>
        </p:blipFill>
        <p:spPr bwMode="auto">
          <a:xfrm>
            <a:off x="3803914" y="2852936"/>
            <a:ext cx="4832085" cy="3624064"/>
          </a:xfrm>
          <a:prstGeom prst="rect">
            <a:avLst/>
          </a:prstGeom>
          <a:noFill/>
        </p:spPr>
      </p:pic>
      <p:pic>
        <p:nvPicPr>
          <p:cNvPr id="121861" name="Picture 5" descr="http://mblog.manager.co.th/uploads/908/images/tb_cms_news_vopm094240.jpg"/>
          <p:cNvPicPr>
            <a:picLocks noChangeAspect="1" noChangeArrowheads="1"/>
          </p:cNvPicPr>
          <p:nvPr/>
        </p:nvPicPr>
        <p:blipFill>
          <a:blip r:embed="rId4" cstate="email"/>
          <a:srcRect/>
          <a:stretch>
            <a:fillRect/>
          </a:stretch>
        </p:blipFill>
        <p:spPr bwMode="auto">
          <a:xfrm>
            <a:off x="1403648" y="260648"/>
            <a:ext cx="5238750" cy="142875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C:\Users\jureeporn\Downloads\IMG_2052.JPG"/>
          <p:cNvPicPr>
            <a:picLocks noChangeAspect="1" noChangeArrowheads="1"/>
          </p:cNvPicPr>
          <p:nvPr/>
        </p:nvPicPr>
        <p:blipFill>
          <a:blip r:embed="rId2" cstate="email"/>
          <a:srcRect/>
          <a:stretch>
            <a:fillRect/>
          </a:stretch>
        </p:blipFill>
        <p:spPr bwMode="auto">
          <a:xfrm>
            <a:off x="1691680" y="0"/>
            <a:ext cx="3261246" cy="4293096"/>
          </a:xfrm>
          <a:prstGeom prst="rect">
            <a:avLst/>
          </a:prstGeom>
          <a:noFill/>
        </p:spPr>
      </p:pic>
      <p:pic>
        <p:nvPicPr>
          <p:cNvPr id="122885" name="Picture 5" descr="C:\Users\jureeporn\Downloads\IMG_2053.JPG"/>
          <p:cNvPicPr>
            <a:picLocks noChangeAspect="1" noChangeArrowheads="1"/>
          </p:cNvPicPr>
          <p:nvPr/>
        </p:nvPicPr>
        <p:blipFill>
          <a:blip r:embed="rId3" cstate="email"/>
          <a:srcRect/>
          <a:stretch>
            <a:fillRect/>
          </a:stretch>
        </p:blipFill>
        <p:spPr bwMode="auto">
          <a:xfrm>
            <a:off x="5004048" y="980728"/>
            <a:ext cx="3425349" cy="4509120"/>
          </a:xfrm>
          <a:prstGeom prst="rect">
            <a:avLst/>
          </a:prstGeom>
          <a:noFill/>
        </p:spPr>
      </p:pic>
      <p:pic>
        <p:nvPicPr>
          <p:cNvPr id="122883" name="Picture 3" descr="C:\Users\jureeporn\Downloads\IMG_2067.JPG"/>
          <p:cNvPicPr>
            <a:picLocks noGrp="1" noChangeAspect="1" noChangeArrowheads="1"/>
          </p:cNvPicPr>
          <p:nvPr>
            <p:ph/>
          </p:nvPr>
        </p:nvPicPr>
        <p:blipFill>
          <a:blip r:embed="rId4" cstate="email"/>
          <a:srcRect/>
          <a:stretch>
            <a:fillRect/>
          </a:stretch>
        </p:blipFill>
        <p:spPr bwMode="auto">
          <a:xfrm>
            <a:off x="611560" y="3342639"/>
            <a:ext cx="4627612" cy="351536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512" y="1664171"/>
            <a:ext cx="8820471" cy="4789165"/>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nSpc>
                <a:spcPct val="150000"/>
              </a:lnSpc>
              <a:spcBef>
                <a:spcPts val="600"/>
              </a:spcBef>
              <a:spcAft>
                <a:spcPts val="600"/>
              </a:spcAft>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th-TH" sz="3400" b="1" dirty="0" smtClean="0">
                <a:solidFill>
                  <a:schemeClr val="bg2">
                    <a:lumMod val="75000"/>
                  </a:schemeClr>
                </a:solidFill>
                <a:effectLst>
                  <a:outerShdw blurRad="38100" dist="38100" dir="2700000" algn="tl">
                    <a:srgbClr val="FFFFFF"/>
                  </a:outerShdw>
                </a:effectLst>
                <a:latin typeface="Tahoma" pitchFamily="34" charset="0"/>
                <a:ea typeface="Tahoma" pitchFamily="34" charset="0"/>
                <a:cs typeface="Tahoma" pitchFamily="34" charset="0"/>
              </a:rPr>
              <a:t>การป้องกันและควบคุม </a:t>
            </a:r>
            <a:r>
              <a:rPr lang="th-TH" sz="3400" b="1" dirty="0" err="1" smtClean="0">
                <a:solidFill>
                  <a:srgbClr val="FF0000"/>
                </a:solidFill>
                <a:effectLst>
                  <a:outerShdw blurRad="38100" dist="38100" dir="2700000" algn="tl">
                    <a:srgbClr val="FFFFFF"/>
                  </a:outerShdw>
                </a:effectLst>
                <a:latin typeface="Tahoma" pitchFamily="34" charset="0"/>
                <a:ea typeface="Tahoma" pitchFamily="34" charset="0"/>
                <a:cs typeface="Tahoma" pitchFamily="34" charset="0"/>
              </a:rPr>
              <a:t>สห</a:t>
            </a:r>
            <a:r>
              <a:rPr lang="th-TH" sz="3400" b="1" dirty="0" smtClean="0">
                <a:solidFill>
                  <a:srgbClr val="FF0000"/>
                </a:solidFill>
                <a:effectLst>
                  <a:outerShdw blurRad="38100" dist="38100" dir="2700000" algn="tl">
                    <a:srgbClr val="FFFFFF"/>
                  </a:outerShdw>
                </a:effectLst>
                <a:latin typeface="Tahoma" pitchFamily="34" charset="0"/>
                <a:ea typeface="Tahoma" pitchFamily="34" charset="0"/>
                <a:cs typeface="Tahoma" pitchFamily="34" charset="0"/>
              </a:rPr>
              <a:t>ปัจจัยเสี่ยงหลัก</a:t>
            </a:r>
            <a:r>
              <a:rPr lang="th-TH" sz="3400" b="1" dirty="0" smtClean="0">
                <a:solidFill>
                  <a:schemeClr val="bg2">
                    <a:lumMod val="75000"/>
                  </a:schemeClr>
                </a:solidFill>
                <a:effectLst>
                  <a:outerShdw blurRad="38100" dist="38100" dir="2700000" algn="tl">
                    <a:srgbClr val="FFFFFF"/>
                  </a:outerShdw>
                </a:effectLst>
                <a:latin typeface="Tahoma" pitchFamily="34" charset="0"/>
                <a:ea typeface="Tahoma" pitchFamily="34" charset="0"/>
                <a:cs typeface="Tahoma" pitchFamily="34" charset="0"/>
              </a:rPr>
              <a:t>และ</a:t>
            </a:r>
            <a:r>
              <a:rPr lang="th-TH" sz="3400" b="1" dirty="0" smtClean="0">
                <a:solidFill>
                  <a:srgbClr val="FF0000"/>
                </a:solidFill>
                <a:effectLst>
                  <a:outerShdw blurRad="38100" dist="38100" dir="2700000" algn="tl">
                    <a:srgbClr val="FFFFFF"/>
                  </a:outerShdw>
                </a:effectLst>
                <a:latin typeface="Tahoma" pitchFamily="34" charset="0"/>
                <a:ea typeface="Tahoma" pitchFamily="34" charset="0"/>
                <a:cs typeface="Tahoma" pitchFamily="34" charset="0"/>
              </a:rPr>
              <a:t>สร้างเสริมสุขภาพ </a:t>
            </a:r>
            <a:r>
              <a:rPr lang="th-TH" sz="3400" b="1" dirty="0" smtClean="0">
                <a:solidFill>
                  <a:schemeClr val="bg2">
                    <a:lumMod val="75000"/>
                  </a:schemeClr>
                </a:solidFill>
                <a:effectLst>
                  <a:outerShdw blurRad="38100" dist="38100" dir="2700000" algn="tl">
                    <a:srgbClr val="FFFFFF"/>
                  </a:outerShdw>
                </a:effectLst>
                <a:latin typeface="Tahoma" pitchFamily="34" charset="0"/>
                <a:ea typeface="Tahoma" pitchFamily="34" charset="0"/>
                <a:cs typeface="Tahoma" pitchFamily="34" charset="0"/>
              </a:rPr>
              <a:t>ใน ทุก</a:t>
            </a:r>
            <a:r>
              <a:rPr lang="th-TH" sz="3400" b="1" dirty="0" smtClean="0">
                <a:solidFill>
                  <a:srgbClr val="FF0000"/>
                </a:solidFill>
                <a:effectLst>
                  <a:outerShdw blurRad="38100" dist="38100" dir="2700000" algn="tl">
                    <a:srgbClr val="FFFFFF"/>
                  </a:outerShdw>
                </a:effectLst>
                <a:latin typeface="Tahoma" pitchFamily="34" charset="0"/>
                <a:ea typeface="Tahoma" pitchFamily="34" charset="0"/>
                <a:cs typeface="Tahoma" pitchFamily="34" charset="0"/>
              </a:rPr>
              <a:t>ช่วงชีวิต </a:t>
            </a:r>
            <a:r>
              <a:rPr lang="th-TH" sz="3400" b="1" dirty="0" smtClean="0">
                <a:solidFill>
                  <a:schemeClr val="bg2">
                    <a:lumMod val="75000"/>
                  </a:schemeClr>
                </a:solidFill>
                <a:effectLst>
                  <a:outerShdw blurRad="38100" dist="38100" dir="2700000" algn="tl">
                    <a:srgbClr val="FFFFFF"/>
                  </a:outerShdw>
                </a:effectLst>
                <a:latin typeface="Tahoma" pitchFamily="34" charset="0"/>
                <a:ea typeface="Tahoma" pitchFamily="34" charset="0"/>
                <a:cs typeface="Tahoma" pitchFamily="34" charset="0"/>
              </a:rPr>
              <a:t>ของ </a:t>
            </a:r>
            <a:r>
              <a:rPr lang="th-TH" sz="3400" b="1" dirty="0" smtClean="0">
                <a:solidFill>
                  <a:srgbClr val="FF0000"/>
                </a:solidFill>
                <a:effectLst>
                  <a:outerShdw blurRad="38100" dist="38100" dir="2700000" algn="tl">
                    <a:srgbClr val="FFFFFF"/>
                  </a:outerShdw>
                </a:effectLst>
                <a:latin typeface="Tahoma" pitchFamily="34" charset="0"/>
                <a:ea typeface="Tahoma" pitchFamily="34" charset="0"/>
                <a:cs typeface="Tahoma" pitchFamily="34" charset="0"/>
              </a:rPr>
              <a:t>ครอบครัวและชุมชน</a:t>
            </a:r>
          </a:p>
          <a:p>
            <a:pPr>
              <a:lnSpc>
                <a:spcPct val="150000"/>
              </a:lnSpc>
              <a:spcBef>
                <a:spcPts val="600"/>
              </a:spcBef>
              <a:spcAft>
                <a:spcPts val="600"/>
              </a:spcAft>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th-TH" sz="3600" b="1" dirty="0" smtClean="0">
                <a:solidFill>
                  <a:schemeClr val="bg2">
                    <a:lumMod val="75000"/>
                  </a:schemeClr>
                </a:solidFill>
                <a:effectLst>
                  <a:outerShdw blurRad="38100" dist="38100" dir="2700000" algn="tl">
                    <a:srgbClr val="FFFFFF"/>
                  </a:outerShdw>
                </a:effectLst>
                <a:latin typeface="Tahoma" pitchFamily="34" charset="0"/>
                <a:ea typeface="Tahoma" pitchFamily="34" charset="0"/>
                <a:cs typeface="Tahoma" pitchFamily="34" charset="0"/>
              </a:rPr>
              <a:t>     </a:t>
            </a:r>
            <a:r>
              <a:rPr lang="th-TH" sz="6600" b="1" dirty="0" smtClean="0">
                <a:solidFill>
                  <a:schemeClr val="bg2">
                    <a:lumMod val="75000"/>
                  </a:schemeClr>
                </a:solidFill>
                <a:effectLst>
                  <a:outerShdw blurRad="38100" dist="38100" dir="2700000" algn="tl">
                    <a:srgbClr val="FFFFFF"/>
                  </a:outerShdw>
                </a:effectLst>
                <a:latin typeface="Tahoma" pitchFamily="34" charset="0"/>
                <a:ea typeface="Tahoma" pitchFamily="34" charset="0"/>
                <a:cs typeface="Tahoma" pitchFamily="34" charset="0"/>
              </a:rPr>
              <a:t>มีประสิทธิผลสูง </a:t>
            </a:r>
            <a:endParaRPr lang="en-GB" sz="3600" b="1" dirty="0">
              <a:solidFill>
                <a:schemeClr val="bg2">
                  <a:lumMod val="75000"/>
                </a:schemeClr>
              </a:solidFill>
              <a:latin typeface="Tahoma" pitchFamily="34" charset="0"/>
              <a:ea typeface="Tahoma" pitchFamily="34" charset="0"/>
              <a:cs typeface="Tahoma" pitchFamily="34" charset="0"/>
            </a:endParaRPr>
          </a:p>
        </p:txBody>
      </p:sp>
      <p:sp>
        <p:nvSpPr>
          <p:cNvPr id="69634" name="Rectangle 1"/>
          <p:cNvSpPr>
            <a:spLocks noGrp="1" noChangeArrowheads="1"/>
          </p:cNvSpPr>
          <p:nvPr>
            <p:ph type="title" idx="4294967295"/>
          </p:nvPr>
        </p:nvSpPr>
        <p:spPr>
          <a:xfrm>
            <a:off x="1371600" y="476250"/>
            <a:ext cx="7772400" cy="1143000"/>
          </a:xfrm>
        </p:spPr>
        <p:txBody>
          <a:bodyPr/>
          <a:lstStyle/>
          <a:p>
            <a:pPr>
              <a:spcBef>
                <a:spcPts val="600"/>
              </a:spcBef>
              <a:spcAft>
                <a:spcPts val="600"/>
              </a:spcAft>
              <a:buFont typeface="Arial Unicode MS" pitchFamily="34" charset="-128"/>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h-TH" dirty="0" smtClean="0">
                <a:effectLst>
                  <a:outerShdw blurRad="38100" dist="38100" dir="2700000" algn="tl">
                    <a:srgbClr val="008AE8"/>
                  </a:outerShdw>
                </a:effectLst>
                <a:latin typeface="Tahoma" pitchFamily="34" charset="0"/>
                <a:ea typeface="Tahoma" pitchFamily="34" charset="0"/>
                <a:cs typeface="Tahoma" pitchFamily="34" charset="0"/>
              </a:rPr>
              <a:t>มีหลักฐานปัจจุบันที่ชัดเจน ว่า </a:t>
            </a:r>
            <a:r>
              <a:rPr lang="en-GB" dirty="0" smtClean="0">
                <a:effectLst>
                  <a:outerShdw blurRad="38100" dist="38100" dir="2700000" algn="tl">
                    <a:srgbClr val="008AE8"/>
                  </a:outerShdw>
                </a:effectLst>
                <a:latin typeface="Tahoma" pitchFamily="34" charset="0"/>
                <a:ea typeface="Tahoma" pitchFamily="34" charset="0"/>
                <a:cs typeface="Tahoma" pitchFamily="34" charset="0"/>
              </a:rPr>
              <a:t>....</a:t>
            </a:r>
            <a:endParaRPr lang="en-GB" dirty="0">
              <a:effectLst>
                <a:outerShdw blurRad="38100" dist="38100" dir="2700000" algn="tl">
                  <a:srgbClr val="008AE8"/>
                </a:outerShdw>
              </a:effectLst>
              <a:latin typeface="Tahoma" pitchFamily="34" charset="0"/>
              <a:ea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8628216.jpg"/>
          <p:cNvPicPr>
            <a:picLocks noChangeAspect="1"/>
          </p:cNvPicPr>
          <p:nvPr/>
        </p:nvPicPr>
        <p:blipFill>
          <a:blip r:embed="rId3" cstate="email"/>
          <a:stretch>
            <a:fillRect/>
          </a:stretch>
        </p:blipFill>
        <p:spPr>
          <a:xfrm>
            <a:off x="1295400" y="1459468"/>
            <a:ext cx="2743200" cy="1810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6" name="Title 1"/>
          <p:cNvSpPr>
            <a:spLocks noGrp="1"/>
          </p:cNvSpPr>
          <p:nvPr>
            <p:ph type="title"/>
          </p:nvPr>
        </p:nvSpPr>
        <p:spPr/>
        <p:txBody>
          <a:bodyPr/>
          <a:lstStyle/>
          <a:p>
            <a:pPr eaLnBrk="1" hangingPunct="1">
              <a:defRPr/>
            </a:pPr>
            <a:r>
              <a:rPr lang="en-US" sz="3200" b="1" dirty="0" smtClean="0">
                <a:latin typeface="Tahoma" pitchFamily="34" charset="0"/>
                <a:ea typeface="Tahoma" pitchFamily="34" charset="0"/>
                <a:cs typeface="Tahoma" pitchFamily="34" charset="0"/>
              </a:rPr>
              <a:t>What Factors Determine Our Health?</a:t>
            </a:r>
          </a:p>
        </p:txBody>
      </p:sp>
      <p:sp>
        <p:nvSpPr>
          <p:cNvPr id="5126" name="Rectangle 22"/>
          <p:cNvSpPr>
            <a:spLocks noChangeArrowheads="1"/>
          </p:cNvSpPr>
          <p:nvPr/>
        </p:nvSpPr>
        <p:spPr bwMode="auto">
          <a:xfrm>
            <a:off x="1446286" y="3364468"/>
            <a:ext cx="2439914" cy="646331"/>
          </a:xfrm>
          <a:prstGeom prst="rect">
            <a:avLst/>
          </a:prstGeom>
          <a:noFill/>
          <a:ln w="9525">
            <a:noFill/>
            <a:miter lim="800000"/>
            <a:headEnd/>
            <a:tailEnd/>
          </a:ln>
        </p:spPr>
        <p:txBody>
          <a:bodyPr wrap="square">
            <a:spAutoFit/>
          </a:bodyPr>
          <a:lstStyle/>
          <a:p>
            <a:r>
              <a:rPr lang="en-US" sz="1800" b="1" dirty="0" smtClean="0">
                <a:latin typeface="Tahoma" pitchFamily="34" charset="0"/>
                <a:ea typeface="Tahoma" pitchFamily="34" charset="0"/>
                <a:cs typeface="Tahoma" pitchFamily="34" charset="0"/>
              </a:rPr>
              <a:t>Family Health History</a:t>
            </a:r>
            <a:endParaRPr lang="en-US" sz="1800" b="1" dirty="0">
              <a:latin typeface="Tahoma" pitchFamily="34" charset="0"/>
              <a:ea typeface="Tahoma" pitchFamily="34" charset="0"/>
              <a:cs typeface="Tahoma" pitchFamily="34" charset="0"/>
            </a:endParaRPr>
          </a:p>
        </p:txBody>
      </p:sp>
      <p:sp>
        <p:nvSpPr>
          <p:cNvPr id="5127" name="Rectangle 23"/>
          <p:cNvSpPr>
            <a:spLocks noChangeArrowheads="1"/>
          </p:cNvSpPr>
          <p:nvPr/>
        </p:nvSpPr>
        <p:spPr bwMode="auto">
          <a:xfrm>
            <a:off x="2339752" y="6183868"/>
            <a:ext cx="2765648" cy="369332"/>
          </a:xfrm>
          <a:prstGeom prst="rect">
            <a:avLst/>
          </a:prstGeom>
          <a:noFill/>
          <a:ln w="9525">
            <a:noFill/>
            <a:miter lim="800000"/>
            <a:headEnd/>
            <a:tailEnd/>
          </a:ln>
        </p:spPr>
        <p:txBody>
          <a:bodyPr wrap="square">
            <a:spAutoFit/>
          </a:bodyPr>
          <a:lstStyle/>
          <a:p>
            <a:r>
              <a:rPr lang="en-US" sz="1800" b="1" dirty="0" smtClean="0">
                <a:latin typeface="Tahoma" pitchFamily="34" charset="0"/>
                <a:ea typeface="Tahoma" pitchFamily="34" charset="0"/>
                <a:cs typeface="Tahoma" pitchFamily="34" charset="0"/>
              </a:rPr>
              <a:t>Behaviors/Lifestyles</a:t>
            </a:r>
            <a:endParaRPr lang="en-US" sz="1800" b="1" dirty="0">
              <a:latin typeface="Tahoma" pitchFamily="34" charset="0"/>
              <a:ea typeface="Tahoma" pitchFamily="34" charset="0"/>
              <a:cs typeface="Tahoma" pitchFamily="34" charset="0"/>
            </a:endParaRPr>
          </a:p>
        </p:txBody>
      </p:sp>
      <p:sp>
        <p:nvSpPr>
          <p:cNvPr id="5128" name="Rectangle 24"/>
          <p:cNvSpPr>
            <a:spLocks noChangeArrowheads="1"/>
          </p:cNvSpPr>
          <p:nvPr/>
        </p:nvSpPr>
        <p:spPr bwMode="auto">
          <a:xfrm>
            <a:off x="5867400" y="3886200"/>
            <a:ext cx="2016968" cy="369332"/>
          </a:xfrm>
          <a:prstGeom prst="rect">
            <a:avLst/>
          </a:prstGeom>
          <a:noFill/>
          <a:ln w="9525">
            <a:noFill/>
            <a:miter lim="800000"/>
            <a:headEnd/>
            <a:tailEnd/>
          </a:ln>
        </p:spPr>
        <p:txBody>
          <a:bodyPr wrap="square">
            <a:spAutoFit/>
          </a:bodyPr>
          <a:lstStyle/>
          <a:p>
            <a:r>
              <a:rPr lang="en-US" sz="1800" b="1" dirty="0">
                <a:latin typeface="Tahoma" pitchFamily="34" charset="0"/>
                <a:ea typeface="Tahoma" pitchFamily="34" charset="0"/>
                <a:cs typeface="Tahoma" pitchFamily="34" charset="0"/>
              </a:rPr>
              <a:t>Environment</a:t>
            </a:r>
          </a:p>
        </p:txBody>
      </p:sp>
      <p:pic>
        <p:nvPicPr>
          <p:cNvPr id="12" name="Picture 11" descr="83109601.jpg"/>
          <p:cNvPicPr>
            <a:picLocks noChangeAspect="1"/>
          </p:cNvPicPr>
          <p:nvPr/>
        </p:nvPicPr>
        <p:blipFill>
          <a:blip r:embed="rId4" cstate="email"/>
          <a:stretch>
            <a:fillRect/>
          </a:stretch>
        </p:blipFill>
        <p:spPr>
          <a:xfrm>
            <a:off x="2590800" y="4267200"/>
            <a:ext cx="2743200" cy="181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87655557.jpg"/>
          <p:cNvPicPr>
            <a:picLocks noChangeAspect="1"/>
          </p:cNvPicPr>
          <p:nvPr/>
        </p:nvPicPr>
        <p:blipFill>
          <a:blip r:embed="rId5" cstate="email"/>
          <a:stretch>
            <a:fillRect/>
          </a:stretch>
        </p:blipFill>
        <p:spPr>
          <a:xfrm>
            <a:off x="5257800" y="1981200"/>
            <a:ext cx="2743200" cy="1819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23850" y="188913"/>
            <a:ext cx="5616575" cy="1800225"/>
          </a:xfrm>
          <a:prstGeom prst="rect">
            <a:avLst/>
          </a:prstGeom>
          <a:noFill/>
          <a:ln w="9525">
            <a:noFill/>
            <a:miter lim="800000"/>
            <a:headEnd/>
            <a:tailEnd/>
          </a:ln>
        </p:spPr>
        <p:txBody>
          <a:bodyPr anchor="ctr"/>
          <a:lstStyle/>
          <a:p>
            <a:r>
              <a:rPr lang="th-TH" sz="13400" b="1" dirty="0">
                <a:solidFill>
                  <a:srgbClr val="002060"/>
                </a:solidFill>
                <a:latin typeface="Calibri" pitchFamily="34" charset="0"/>
                <a:cs typeface="KodchiangUPC" pitchFamily="18" charset="-34"/>
              </a:rPr>
              <a:t>ทำไม</a:t>
            </a:r>
          </a:p>
        </p:txBody>
      </p:sp>
      <p:sp>
        <p:nvSpPr>
          <p:cNvPr id="16387" name="Rectangle 6"/>
          <p:cNvSpPr>
            <a:spLocks noChangeArrowheads="1"/>
          </p:cNvSpPr>
          <p:nvPr/>
        </p:nvSpPr>
        <p:spPr bwMode="auto">
          <a:xfrm>
            <a:off x="1042988" y="1844675"/>
            <a:ext cx="4032250" cy="2809875"/>
          </a:xfrm>
          <a:prstGeom prst="rect">
            <a:avLst/>
          </a:prstGeom>
          <a:noFill/>
          <a:ln w="9525">
            <a:noFill/>
            <a:miter lim="800000"/>
            <a:headEnd/>
            <a:tailEnd/>
          </a:ln>
        </p:spPr>
        <p:txBody>
          <a:bodyPr anchor="ctr"/>
          <a:lstStyle/>
          <a:p>
            <a:r>
              <a:rPr lang="th-TH" sz="10200" b="1" dirty="0">
                <a:solidFill>
                  <a:srgbClr val="002060"/>
                </a:solidFill>
                <a:latin typeface="Calibri" pitchFamily="34" charset="0"/>
                <a:cs typeface="KodchiangUPC" pitchFamily="18" charset="-34"/>
              </a:rPr>
              <a:t>ต้อง</a:t>
            </a:r>
            <a:r>
              <a:rPr lang="th-TH" sz="10200" b="1" dirty="0" smtClean="0">
                <a:solidFill>
                  <a:srgbClr val="002060"/>
                </a:solidFill>
                <a:latin typeface="Calibri" pitchFamily="34" charset="0"/>
                <a:cs typeface="KodchiangUPC" pitchFamily="18" charset="-34"/>
              </a:rPr>
              <a:t>ทำ</a:t>
            </a:r>
          </a:p>
          <a:p>
            <a:r>
              <a:rPr lang="th-TH" sz="10200" b="1" dirty="0" smtClean="0">
                <a:solidFill>
                  <a:srgbClr val="002060"/>
                </a:solidFill>
                <a:latin typeface="Calibri" pitchFamily="34" charset="0"/>
                <a:cs typeface="KodchiangUPC" pitchFamily="18" charset="-34"/>
              </a:rPr>
              <a:t>ที่ ชุมชน</a:t>
            </a:r>
            <a:endParaRPr lang="th-TH" sz="10200" b="1" dirty="0">
              <a:solidFill>
                <a:srgbClr val="002060"/>
              </a:solidFill>
              <a:latin typeface="Calibri" pitchFamily="34" charset="0"/>
              <a:cs typeface="KodchiangUPC" pitchFamily="18" charset="-34"/>
            </a:endParaRPr>
          </a:p>
        </p:txBody>
      </p:sp>
      <p:pic>
        <p:nvPicPr>
          <p:cNvPr id="16388" name="Picture 12" descr="Question"/>
          <p:cNvPicPr>
            <a:picLocks noChangeAspect="1" noChangeArrowheads="1"/>
          </p:cNvPicPr>
          <p:nvPr/>
        </p:nvPicPr>
        <p:blipFill>
          <a:blip r:embed="rId2" cstate="print"/>
          <a:srcRect/>
          <a:stretch>
            <a:fillRect/>
          </a:stretch>
        </p:blipFill>
        <p:spPr bwMode="auto">
          <a:xfrm>
            <a:off x="4735513" y="1936750"/>
            <a:ext cx="4229100" cy="444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414338"/>
            <a:ext cx="8229600" cy="1718518"/>
          </a:xfrm>
        </p:spPr>
        <p:style>
          <a:lnRef idx="1">
            <a:schemeClr val="accent1"/>
          </a:lnRef>
          <a:fillRef idx="2">
            <a:schemeClr val="accent1"/>
          </a:fillRef>
          <a:effectRef idx="1">
            <a:schemeClr val="accent1"/>
          </a:effectRef>
          <a:fontRef idx="minor">
            <a:schemeClr val="dk1"/>
          </a:fontRef>
        </p:style>
        <p:txBody>
          <a:bodyPr rtlCol="0">
            <a:noAutofit/>
          </a:bodyPr>
          <a:lstStyle/>
          <a:p>
            <a:pPr fontAlgn="auto">
              <a:spcAft>
                <a:spcPts val="0"/>
              </a:spcAft>
              <a:defRPr/>
            </a:pPr>
            <a:r>
              <a:rPr lang="th-TH" sz="3600" b="1" dirty="0" smtClean="0">
                <a:latin typeface="Tahoma" pitchFamily="34" charset="0"/>
                <a:ea typeface="Tahoma" pitchFamily="34" charset="0"/>
                <a:cs typeface="Tahoma" pitchFamily="34" charset="0"/>
              </a:rPr>
              <a:t>สถานที่ที่คน อยู่อาศัย ทำงาน และ</a:t>
            </a:r>
            <a:r>
              <a:rPr lang="en-US" sz="3600" b="1" dirty="0" smtClean="0">
                <a:latin typeface="Tahoma" pitchFamily="34" charset="0"/>
                <a:ea typeface="Tahoma" pitchFamily="34" charset="0"/>
                <a:cs typeface="Tahoma" pitchFamily="34" charset="0"/>
              </a:rPr>
              <a:t> </a:t>
            </a:r>
            <a:r>
              <a:rPr lang="th-TH" sz="3600" b="1" dirty="0" smtClean="0">
                <a:latin typeface="Tahoma" pitchFamily="34" charset="0"/>
                <a:ea typeface="Tahoma" pitchFamily="34" charset="0"/>
                <a:cs typeface="Tahoma" pitchFamily="34" charset="0"/>
              </a:rPr>
              <a:t>เล่น </a:t>
            </a:r>
            <a:r>
              <a:rPr lang="en-US" sz="3200" b="1" dirty="0" smtClean="0">
                <a:latin typeface="Tahoma" pitchFamily="34" charset="0"/>
                <a:ea typeface="Tahoma" pitchFamily="34" charset="0"/>
                <a:cs typeface="Tahoma" pitchFamily="34" charset="0"/>
              </a:rPr>
              <a:t>(Live, Work, and Play)</a:t>
            </a:r>
            <a:br>
              <a:rPr lang="en-US" sz="3200" b="1" dirty="0" smtClean="0">
                <a:latin typeface="Tahoma" pitchFamily="34" charset="0"/>
                <a:ea typeface="Tahoma" pitchFamily="34" charset="0"/>
                <a:cs typeface="Tahoma" pitchFamily="34" charset="0"/>
              </a:rPr>
            </a:br>
            <a:r>
              <a:rPr lang="th-TH" sz="3200" b="1" dirty="0" smtClean="0">
                <a:latin typeface="Tahoma" pitchFamily="34" charset="0"/>
                <a:ea typeface="Tahoma" pitchFamily="34" charset="0"/>
                <a:cs typeface="Tahoma" pitchFamily="34" charset="0"/>
              </a:rPr>
              <a:t> มีผลต่อสุขภาพ</a:t>
            </a:r>
            <a:r>
              <a:rPr lang="en-US" sz="3200" b="1" dirty="0" smtClean="0">
                <a:latin typeface="Tahoma" pitchFamily="34" charset="0"/>
                <a:ea typeface="Tahoma" pitchFamily="34" charset="0"/>
                <a:cs typeface="Tahoma" pitchFamily="34" charset="0"/>
              </a:rPr>
              <a:t> </a:t>
            </a:r>
            <a:endParaRPr lang="th-TH" sz="3200" b="1" dirty="0">
              <a:latin typeface="Tahoma" pitchFamily="34" charset="0"/>
              <a:ea typeface="Tahoma" pitchFamily="34" charset="0"/>
              <a:cs typeface="Tahoma" pitchFamily="34" charset="0"/>
            </a:endParaRPr>
          </a:p>
        </p:txBody>
      </p:sp>
      <p:graphicFrame>
        <p:nvGraphicFramePr>
          <p:cNvPr id="4" name="ไดอะแกรม 3"/>
          <p:cNvGraphicFramePr/>
          <p:nvPr/>
        </p:nvGraphicFramePr>
        <p:xfrm>
          <a:off x="179512" y="2492896"/>
          <a:ext cx="8964488"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PRESENTATIO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NGE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TotalTime>
  <Words>3166</Words>
  <Application>Microsoft Office PowerPoint</Application>
  <PresentationFormat>นำเสนอทางหน้าจอ (4:3)</PresentationFormat>
  <Paragraphs>429</Paragraphs>
  <Slides>54</Slides>
  <Notes>17</Notes>
  <HiddenSlides>0</HiddenSlides>
  <MMClips>0</MMClips>
  <ScaleCrop>false</ScaleCrop>
  <HeadingPairs>
    <vt:vector size="6" baseType="variant">
      <vt:variant>
        <vt:lpstr>ชุดรูปแบบ</vt:lpstr>
      </vt:variant>
      <vt:variant>
        <vt:i4>3</vt:i4>
      </vt:variant>
      <vt:variant>
        <vt:lpstr>เซิร์ฟเวอร์ OLE ฝังตัว</vt:lpstr>
      </vt:variant>
      <vt:variant>
        <vt:i4>2</vt:i4>
      </vt:variant>
      <vt:variant>
        <vt:lpstr>ชื่อเรื่องภาพนิ่ง</vt:lpstr>
      </vt:variant>
      <vt:variant>
        <vt:i4>54</vt:i4>
      </vt:variant>
    </vt:vector>
  </HeadingPairs>
  <TitlesOfParts>
    <vt:vector size="59" baseType="lpstr">
      <vt:lpstr>1_PRESENTATION  NAME</vt:lpstr>
      <vt:lpstr>ชุดรูปแบบ1</vt:lpstr>
      <vt:lpstr>CHANGEpresentationtemplate</vt:lpstr>
      <vt:lpstr>Worksheet</vt:lpstr>
      <vt:lpstr>Chart</vt:lpstr>
      <vt:lpstr>การป้องกันควบคุมโรคไม่ติดต่อ ในระดับชุมชน</vt:lpstr>
      <vt:lpstr>ภาพนิ่ง 2</vt:lpstr>
      <vt:lpstr>การดำเนินงานป้องกันโรค</vt:lpstr>
      <vt:lpstr>ภาพนิ่ง 4</vt:lpstr>
      <vt:lpstr>ภาพนิ่ง 5</vt:lpstr>
      <vt:lpstr>มีหลักฐานปัจจุบันที่ชัดเจน ว่า ....</vt:lpstr>
      <vt:lpstr>What Factors Determine Our Health?</vt:lpstr>
      <vt:lpstr>ภาพนิ่ง 8</vt:lpstr>
      <vt:lpstr>สถานที่ที่คน อยู่อาศัย ทำงาน และ เล่น (Live, Work, and Play)  มีผลต่อสุขภาพ </vt:lpstr>
      <vt:lpstr>ภาพนิ่ง 10</vt:lpstr>
      <vt:lpstr>Main benefit of community participation</vt:lpstr>
      <vt:lpstr>   การบูรณาการในการดำเนินการเพื่อลดปัจจัยเสี่ยง  ร่วมกับการขับเคลื่อนและมีส่วนร่วมของชุมชน  (องค์การอนามัยโลก : 1985 ) </vt:lpstr>
      <vt:lpstr>ภาพนิ่ง 13</vt:lpstr>
      <vt:lpstr>What’ s community ?</vt:lpstr>
      <vt:lpstr>ภาคส่วนของชุมชน</vt:lpstr>
      <vt:lpstr>ภาพนิ่ง 16</vt:lpstr>
      <vt:lpstr>ชุมชนลดเสี่ยง ลดโรค  community Based Intervention</vt:lpstr>
      <vt:lpstr>ภาพนิ่ง 18</vt:lpstr>
      <vt:lpstr>กระบวนการ/ขั้นตอนการดำเนินงานชุมชนลดเสี่ยงลดโรค</vt:lpstr>
      <vt:lpstr>คณะทำงาน : Organization set up for CBI</vt:lpstr>
      <vt:lpstr>หน้าที่ ความรับผิดชอบ  Community development committee </vt:lpstr>
      <vt:lpstr>หน้าที่ ความรับผิดชอบ  Cluster representatives</vt:lpstr>
      <vt:lpstr>หน้าที่ ความรับผิดชอบ  Inter-sectoral technical support team</vt:lpstr>
      <vt:lpstr>กระบวนการ/ขั้นตอนการดำเนินงานชุมชนลดเสี่ยงลดโรค</vt:lpstr>
      <vt:lpstr>Community survey</vt:lpstr>
      <vt:lpstr>ประเด็นที่จะประเมิน</vt:lpstr>
      <vt:lpstr>Useful of Information</vt:lpstr>
      <vt:lpstr>ภาพนิ่ง 28</vt:lpstr>
      <vt:lpstr>ตัวอย่าง วิเคราะห์ผล</vt:lpstr>
      <vt:lpstr> Prioritization</vt:lpstr>
      <vt:lpstr>ภาพนิ่ง 31</vt:lpstr>
      <vt:lpstr>กระบวนการ/ขั้นตอนการดำเนินงานชุมชนลดเสี่ยงลดโรค</vt:lpstr>
      <vt:lpstr>ภาพนิ่ง 33</vt:lpstr>
      <vt:lpstr>ภาพนิ่ง 34</vt:lpstr>
      <vt:lpstr>แนวทางสู่สุขภาพ ป้องกันควบคุมโรค</vt:lpstr>
      <vt:lpstr>ภาพนิ่ง 36</vt:lpstr>
      <vt:lpstr>ตัวอย่าง กิจกรรมในชุมชนลดเสี่ยงลดโรค</vt:lpstr>
      <vt:lpstr>ภาพนิ่ง 38</vt:lpstr>
      <vt:lpstr>กระบวนการ/ขั้นตอนการดำเนินงานชุมชนลดเสี่ยงลดโรค</vt:lpstr>
      <vt:lpstr>ภาพนิ่ง 40</vt:lpstr>
      <vt:lpstr>ภาพนิ่ง 41</vt:lpstr>
      <vt:lpstr>ภาพนิ่ง 42</vt:lpstr>
      <vt:lpstr>ภาพนิ่ง 43</vt:lpstr>
      <vt:lpstr>ภาพนิ่ง 44</vt:lpstr>
      <vt:lpstr>ปัจจัยความสำเร็จ</vt:lpstr>
      <vt:lpstr>ต่อยอดความสำเร็จ</vt:lpstr>
      <vt:lpstr>ภาพนิ่ง 47</vt:lpstr>
      <vt:lpstr>ชุมชนลดเสี่ยง ลดโรคไม่ติดต่อเรื้อรัง </vt:lpstr>
      <vt:lpstr>Healthy , low-risk Community Design</vt:lpstr>
      <vt:lpstr>ภาพนิ่ง 50</vt:lpstr>
      <vt:lpstr>ภาพนิ่ง 51</vt:lpstr>
      <vt:lpstr>ภาพนิ่ง 52</vt:lpstr>
      <vt:lpstr>ภาพนิ่ง 53</vt:lpstr>
      <vt:lpstr>ภาพนิ่ง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jureeporn</dc:creator>
  <cp:lastModifiedBy>ncd ab</cp:lastModifiedBy>
  <cp:revision>41</cp:revision>
  <dcterms:created xsi:type="dcterms:W3CDTF">2012-05-22T00:26:11Z</dcterms:created>
  <dcterms:modified xsi:type="dcterms:W3CDTF">2012-11-19T03:49:10Z</dcterms:modified>
</cp:coreProperties>
</file>